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310" r:id="rId3"/>
    <p:sldId id="308" r:id="rId4"/>
    <p:sldId id="309" r:id="rId5"/>
    <p:sldId id="311" r:id="rId6"/>
    <p:sldId id="312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Nunito Sans ExtraBold" pitchFamily="2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0000B2"/>
    <a:srgbClr val="8D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5E6EB-68AD-4B9D-B0D7-A6DF24D62CF2}" v="18" dt="2023-08-31T15:48:56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howGuides="1">
      <p:cViewPr varScale="1">
        <p:scale>
          <a:sx n="133" d="100"/>
          <a:sy n="133" d="100"/>
        </p:scale>
        <p:origin x="91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051D85B2-6757-4BE4-8760-059E6AC13330}"/>
    <pc:docChg chg="modSld">
      <pc:chgData name="Juan David Martinez Vargas" userId="c632008b-f998-4b6d-b45a-5c056b487435" providerId="ADAL" clId="{051D85B2-6757-4BE4-8760-059E6AC13330}" dt="2023-08-23T23:45:15.566" v="35" actId="2711"/>
      <pc:docMkLst>
        <pc:docMk/>
      </pc:docMkLst>
      <pc:sldChg chg="modSp mod">
        <pc:chgData name="Juan David Martinez Vargas" userId="c632008b-f998-4b6d-b45a-5c056b487435" providerId="ADAL" clId="{051D85B2-6757-4BE4-8760-059E6AC13330}" dt="2023-08-23T23:44:05.632" v="32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051D85B2-6757-4BE4-8760-059E6AC13330}" dt="2023-08-23T23:44:05.632" v="32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4:37.529" v="33" actId="2711"/>
        <pc:sldMkLst>
          <pc:docMk/>
          <pc:sldMk cId="1018654700" sldId="306"/>
        </pc:sldMkLst>
        <pc:spChg chg="mod">
          <ac:chgData name="Juan David Martinez Vargas" userId="c632008b-f998-4b6d-b45a-5c056b487435" providerId="ADAL" clId="{051D85B2-6757-4BE4-8760-059E6AC13330}" dt="2023-08-23T23:44:37.529" v="33" actId="2711"/>
          <ac:spMkLst>
            <pc:docMk/>
            <pc:sldMk cId="1018654700" sldId="306"/>
            <ac:spMk id="8" creationId="{3C0B6377-B99E-8C4C-5626-C9A768FD2989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5:02.720" v="34" actId="2711"/>
        <pc:sldMkLst>
          <pc:docMk/>
          <pc:sldMk cId="4272260075" sldId="322"/>
        </pc:sldMkLst>
        <pc:spChg chg="mod">
          <ac:chgData name="Juan David Martinez Vargas" userId="c632008b-f998-4b6d-b45a-5c056b487435" providerId="ADAL" clId="{051D85B2-6757-4BE4-8760-059E6AC13330}" dt="2023-08-23T23:45:02.720" v="34" actId="2711"/>
          <ac:spMkLst>
            <pc:docMk/>
            <pc:sldMk cId="4272260075" sldId="322"/>
            <ac:spMk id="9" creationId="{03C31DFF-A56F-3765-D709-1F9E1D4FBFE4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5:15.566" v="35" actId="2711"/>
        <pc:sldMkLst>
          <pc:docMk/>
          <pc:sldMk cId="1703958227" sldId="325"/>
        </pc:sldMkLst>
        <pc:spChg chg="mod">
          <ac:chgData name="Juan David Martinez Vargas" userId="c632008b-f998-4b6d-b45a-5c056b487435" providerId="ADAL" clId="{051D85B2-6757-4BE4-8760-059E6AC13330}" dt="2023-08-23T23:45:15.566" v="35" actId="2711"/>
          <ac:spMkLst>
            <pc:docMk/>
            <pc:sldMk cId="1703958227" sldId="325"/>
            <ac:spMk id="8" creationId="{2D3D195D-F53B-3B0C-AB1D-2636CB136848}"/>
          </ac:spMkLst>
        </pc:spChg>
      </pc:sldChg>
    </pc:docChg>
  </pc:docChgLst>
  <pc:docChgLst>
    <pc:chgData name="Juan David Martinez Vargas" userId="c632008b-f998-4b6d-b45a-5c056b487435" providerId="ADAL" clId="{2B45E6EB-68AD-4B9D-B0D7-A6DF24D62CF2}"/>
    <pc:docChg chg="undo custSel addSld delSld modSld">
      <pc:chgData name="Juan David Martinez Vargas" userId="c632008b-f998-4b6d-b45a-5c056b487435" providerId="ADAL" clId="{2B45E6EB-68AD-4B9D-B0D7-A6DF24D62CF2}" dt="2023-08-31T21:36:06.024" v="1213" actId="1076"/>
      <pc:docMkLst>
        <pc:docMk/>
      </pc:docMkLst>
      <pc:sldChg chg="addSp modSp mod">
        <pc:chgData name="Juan David Martinez Vargas" userId="c632008b-f998-4b6d-b45a-5c056b487435" providerId="ADAL" clId="{2B45E6EB-68AD-4B9D-B0D7-A6DF24D62CF2}" dt="2023-08-31T21:36:06.024" v="1213" actId="1076"/>
        <pc:sldMkLst>
          <pc:docMk/>
          <pc:sldMk cId="1940819824" sldId="315"/>
        </pc:sldMkLst>
        <pc:picChg chg="add mod">
          <ac:chgData name="Juan David Martinez Vargas" userId="c632008b-f998-4b6d-b45a-5c056b487435" providerId="ADAL" clId="{2B45E6EB-68AD-4B9D-B0D7-A6DF24D62CF2}" dt="2023-08-31T21:36:06.024" v="1213" actId="1076"/>
          <ac:picMkLst>
            <pc:docMk/>
            <pc:sldMk cId="1940819824" sldId="315"/>
            <ac:picMk id="5" creationId="{A713A216-1EFF-4E24-9435-56FE2A9BAC6A}"/>
          </ac:picMkLst>
        </pc:picChg>
      </pc:sldChg>
      <pc:sldChg chg="modSp mod">
        <pc:chgData name="Juan David Martinez Vargas" userId="c632008b-f998-4b6d-b45a-5c056b487435" providerId="ADAL" clId="{2B45E6EB-68AD-4B9D-B0D7-A6DF24D62CF2}" dt="2023-08-31T16:21:51.373" v="1207" actId="1076"/>
        <pc:sldMkLst>
          <pc:docMk/>
          <pc:sldMk cId="685455159" sldId="328"/>
        </pc:sldMkLst>
        <pc:picChg chg="mod">
          <ac:chgData name="Juan David Martinez Vargas" userId="c632008b-f998-4b6d-b45a-5c056b487435" providerId="ADAL" clId="{2B45E6EB-68AD-4B9D-B0D7-A6DF24D62CF2}" dt="2023-08-31T16:21:51.373" v="1207" actId="1076"/>
          <ac:picMkLst>
            <pc:docMk/>
            <pc:sldMk cId="685455159" sldId="328"/>
            <ac:picMk id="3" creationId="{47FD919F-5750-6623-B2B5-8D28CD0B6A57}"/>
          </ac:picMkLst>
        </pc:picChg>
      </pc:sldChg>
      <pc:sldChg chg="addSp delSp modSp new mod">
        <pc:chgData name="Juan David Martinez Vargas" userId="c632008b-f998-4b6d-b45a-5c056b487435" providerId="ADAL" clId="{2B45E6EB-68AD-4B9D-B0D7-A6DF24D62CF2}" dt="2023-08-31T15:21:13.647" v="159" actId="1076"/>
        <pc:sldMkLst>
          <pc:docMk/>
          <pc:sldMk cId="255213370" sldId="330"/>
        </pc:sldMkLst>
        <pc:spChg chg="add mod">
          <ac:chgData name="Juan David Martinez Vargas" userId="c632008b-f998-4b6d-b45a-5c056b487435" providerId="ADAL" clId="{2B45E6EB-68AD-4B9D-B0D7-A6DF24D62CF2}" dt="2023-08-31T14:12:26.683" v="153" actId="255"/>
          <ac:spMkLst>
            <pc:docMk/>
            <pc:sldMk cId="255213370" sldId="330"/>
            <ac:spMk id="7" creationId="{B6D55828-C5F2-4D60-9FB0-EBB49C84A714}"/>
          </ac:spMkLst>
        </pc:spChg>
        <pc:spChg chg="add mod">
          <ac:chgData name="Juan David Martinez Vargas" userId="c632008b-f998-4b6d-b45a-5c056b487435" providerId="ADAL" clId="{2B45E6EB-68AD-4B9D-B0D7-A6DF24D62CF2}" dt="2023-08-31T14:15:26.380" v="154"/>
          <ac:spMkLst>
            <pc:docMk/>
            <pc:sldMk cId="255213370" sldId="330"/>
            <ac:spMk id="8" creationId="{F8D1C6BB-24C4-42B2-BD61-97B1087EF75C}"/>
          </ac:spMkLst>
        </pc:spChg>
        <pc:picChg chg="add del">
          <ac:chgData name="Juan David Martinez Vargas" userId="c632008b-f998-4b6d-b45a-5c056b487435" providerId="ADAL" clId="{2B45E6EB-68AD-4B9D-B0D7-A6DF24D62CF2}" dt="2023-08-31T14:02:17.180" v="2" actId="22"/>
          <ac:picMkLst>
            <pc:docMk/>
            <pc:sldMk cId="255213370" sldId="330"/>
            <ac:picMk id="3" creationId="{649F9329-7E51-453F-BA33-0887E1211567}"/>
          </ac:picMkLst>
        </pc:picChg>
        <pc:picChg chg="add del mod">
          <ac:chgData name="Juan David Martinez Vargas" userId="c632008b-f998-4b6d-b45a-5c056b487435" providerId="ADAL" clId="{2B45E6EB-68AD-4B9D-B0D7-A6DF24D62CF2}" dt="2023-08-31T14:04:26.469" v="7" actId="478"/>
          <ac:picMkLst>
            <pc:docMk/>
            <pc:sldMk cId="255213370" sldId="330"/>
            <ac:picMk id="4" creationId="{78D85436-1713-496C-969E-832EF773F7DC}"/>
          </ac:picMkLst>
        </pc:picChg>
        <pc:picChg chg="add del mod">
          <ac:chgData name="Juan David Martinez Vargas" userId="c632008b-f998-4b6d-b45a-5c056b487435" providerId="ADAL" clId="{2B45E6EB-68AD-4B9D-B0D7-A6DF24D62CF2}" dt="2023-08-31T15:19:51.232" v="155" actId="478"/>
          <ac:picMkLst>
            <pc:docMk/>
            <pc:sldMk cId="255213370" sldId="330"/>
            <ac:picMk id="6" creationId="{4A78E663-60BA-4C86-8F72-F51FDD6A0254}"/>
          </ac:picMkLst>
        </pc:picChg>
        <pc:picChg chg="add mod">
          <ac:chgData name="Juan David Martinez Vargas" userId="c632008b-f998-4b6d-b45a-5c056b487435" providerId="ADAL" clId="{2B45E6EB-68AD-4B9D-B0D7-A6DF24D62CF2}" dt="2023-08-31T15:21:13.647" v="159" actId="1076"/>
          <ac:picMkLst>
            <pc:docMk/>
            <pc:sldMk cId="255213370" sldId="330"/>
            <ac:picMk id="10" creationId="{F4BF2B73-FEA7-41D3-AB47-CA0292162679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22:58.944" v="167"/>
        <pc:sldMkLst>
          <pc:docMk/>
          <pc:sldMk cId="685715413" sldId="331"/>
        </pc:sldMkLst>
        <pc:spChg chg="add mod">
          <ac:chgData name="Juan David Martinez Vargas" userId="c632008b-f998-4b6d-b45a-5c056b487435" providerId="ADAL" clId="{2B45E6EB-68AD-4B9D-B0D7-A6DF24D62CF2}" dt="2023-08-31T15:22:58.944" v="167"/>
          <ac:spMkLst>
            <pc:docMk/>
            <pc:sldMk cId="685715413" sldId="331"/>
            <ac:spMk id="4" creationId="{64659228-FC02-4847-9E40-17C86D572872}"/>
          </ac:spMkLst>
        </pc:spChg>
        <pc:picChg chg="add mod">
          <ac:chgData name="Juan David Martinez Vargas" userId="c632008b-f998-4b6d-b45a-5c056b487435" providerId="ADAL" clId="{2B45E6EB-68AD-4B9D-B0D7-A6DF24D62CF2}" dt="2023-08-31T15:21:55.657" v="163" actId="1076"/>
          <ac:picMkLst>
            <pc:docMk/>
            <pc:sldMk cId="685715413" sldId="331"/>
            <ac:picMk id="3" creationId="{35C2784D-488F-48BB-B945-6A3F34EA256C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23:00.172" v="168"/>
        <pc:sldMkLst>
          <pc:docMk/>
          <pc:sldMk cId="1840704793" sldId="332"/>
        </pc:sldMkLst>
        <pc:spChg chg="add mod">
          <ac:chgData name="Juan David Martinez Vargas" userId="c632008b-f998-4b6d-b45a-5c056b487435" providerId="ADAL" clId="{2B45E6EB-68AD-4B9D-B0D7-A6DF24D62CF2}" dt="2023-08-31T15:23:00.172" v="168"/>
          <ac:spMkLst>
            <pc:docMk/>
            <pc:sldMk cId="1840704793" sldId="332"/>
            <ac:spMk id="4" creationId="{B838206D-4073-495E-85D0-88FEC613D93B}"/>
          </ac:spMkLst>
        </pc:spChg>
        <pc:picChg chg="add mod">
          <ac:chgData name="Juan David Martinez Vargas" userId="c632008b-f998-4b6d-b45a-5c056b487435" providerId="ADAL" clId="{2B45E6EB-68AD-4B9D-B0D7-A6DF24D62CF2}" dt="2023-08-31T15:22:53.126" v="166" actId="1076"/>
          <ac:picMkLst>
            <pc:docMk/>
            <pc:sldMk cId="1840704793" sldId="332"/>
            <ac:picMk id="3" creationId="{C13F5E6D-16E9-4C46-A503-F2455954402B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30:46.683" v="355" actId="1076"/>
        <pc:sldMkLst>
          <pc:docMk/>
          <pc:sldMk cId="2525496697" sldId="333"/>
        </pc:sldMkLst>
        <pc:spChg chg="add mod">
          <ac:chgData name="Juan David Martinez Vargas" userId="c632008b-f998-4b6d-b45a-5c056b487435" providerId="ADAL" clId="{2B45E6EB-68AD-4B9D-B0D7-A6DF24D62CF2}" dt="2023-08-31T15:24:45.207" v="196" actId="20577"/>
          <ac:spMkLst>
            <pc:docMk/>
            <pc:sldMk cId="2525496697" sldId="333"/>
            <ac:spMk id="4" creationId="{199E92D3-E99B-4BA1-88EA-11B100340833}"/>
          </ac:spMkLst>
        </pc:spChg>
        <pc:spChg chg="add mod">
          <ac:chgData name="Juan David Martinez Vargas" userId="c632008b-f998-4b6d-b45a-5c056b487435" providerId="ADAL" clId="{2B45E6EB-68AD-4B9D-B0D7-A6DF24D62CF2}" dt="2023-08-31T15:27:58.093" v="348" actId="20577"/>
          <ac:spMkLst>
            <pc:docMk/>
            <pc:sldMk cId="2525496697" sldId="333"/>
            <ac:spMk id="5" creationId="{46D83452-EA7A-4CF8-8841-140CAEEB635E}"/>
          </ac:spMkLst>
        </pc:spChg>
        <pc:picChg chg="add mod">
          <ac:chgData name="Juan David Martinez Vargas" userId="c632008b-f998-4b6d-b45a-5c056b487435" providerId="ADAL" clId="{2B45E6EB-68AD-4B9D-B0D7-A6DF24D62CF2}" dt="2023-08-31T15:24:32.379" v="174" actId="1076"/>
          <ac:picMkLst>
            <pc:docMk/>
            <pc:sldMk cId="2525496697" sldId="333"/>
            <ac:picMk id="3" creationId="{51E94F28-B58F-48F6-ACCC-C3C39066B13D}"/>
          </ac:picMkLst>
        </pc:picChg>
        <pc:picChg chg="add mod">
          <ac:chgData name="Juan David Martinez Vargas" userId="c632008b-f998-4b6d-b45a-5c056b487435" providerId="ADAL" clId="{2B45E6EB-68AD-4B9D-B0D7-A6DF24D62CF2}" dt="2023-08-31T15:30:46.683" v="355" actId="1076"/>
          <ac:picMkLst>
            <pc:docMk/>
            <pc:sldMk cId="2525496697" sldId="333"/>
            <ac:picMk id="7" creationId="{70FE1CAC-5A55-4093-928D-6BDCBA34A531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35:11.016" v="408" actId="14100"/>
        <pc:sldMkLst>
          <pc:docMk/>
          <pc:sldMk cId="87503124" sldId="334"/>
        </pc:sldMkLst>
        <pc:spChg chg="add mod">
          <ac:chgData name="Juan David Martinez Vargas" userId="c632008b-f998-4b6d-b45a-5c056b487435" providerId="ADAL" clId="{2B45E6EB-68AD-4B9D-B0D7-A6DF24D62CF2}" dt="2023-08-31T15:35:11.016" v="408" actId="14100"/>
          <ac:spMkLst>
            <pc:docMk/>
            <pc:sldMk cId="87503124" sldId="334"/>
            <ac:spMk id="2" creationId="{3CEC54FC-4FA7-4A30-9D9B-A7A34D75BE64}"/>
          </ac:spMkLst>
        </pc:spChg>
        <pc:picChg chg="add mod">
          <ac:chgData name="Juan David Martinez Vargas" userId="c632008b-f998-4b6d-b45a-5c056b487435" providerId="ADAL" clId="{2B45E6EB-68AD-4B9D-B0D7-A6DF24D62CF2}" dt="2023-08-31T15:34:40.785" v="400" actId="1076"/>
          <ac:picMkLst>
            <pc:docMk/>
            <pc:sldMk cId="87503124" sldId="334"/>
            <ac:picMk id="4" creationId="{A98CD167-EC45-4AE9-967A-BA61D33FEE6A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38:13.751" v="680" actId="20577"/>
        <pc:sldMkLst>
          <pc:docMk/>
          <pc:sldMk cId="808150222" sldId="335"/>
        </pc:sldMkLst>
        <pc:spChg chg="add mod">
          <ac:chgData name="Juan David Martinez Vargas" userId="c632008b-f998-4b6d-b45a-5c056b487435" providerId="ADAL" clId="{2B45E6EB-68AD-4B9D-B0D7-A6DF24D62CF2}" dt="2023-08-31T15:35:17.470" v="409"/>
          <ac:spMkLst>
            <pc:docMk/>
            <pc:sldMk cId="808150222" sldId="335"/>
            <ac:spMk id="2" creationId="{CCA88C08-67C5-4DB7-A62A-378AC14DCD72}"/>
          </ac:spMkLst>
        </pc:spChg>
        <pc:spChg chg="add mod">
          <ac:chgData name="Juan David Martinez Vargas" userId="c632008b-f998-4b6d-b45a-5c056b487435" providerId="ADAL" clId="{2B45E6EB-68AD-4B9D-B0D7-A6DF24D62CF2}" dt="2023-08-31T15:38:13.751" v="680" actId="20577"/>
          <ac:spMkLst>
            <pc:docMk/>
            <pc:sldMk cId="808150222" sldId="335"/>
            <ac:spMk id="3" creationId="{7BAA860A-70AD-4C2F-8101-DB21039F977D}"/>
          </ac:spMkLst>
        </pc:spChg>
      </pc:sldChg>
      <pc:sldChg chg="addSp modSp new mod">
        <pc:chgData name="Juan David Martinez Vargas" userId="c632008b-f998-4b6d-b45a-5c056b487435" providerId="ADAL" clId="{2B45E6EB-68AD-4B9D-B0D7-A6DF24D62CF2}" dt="2023-08-31T15:42:52.326" v="922" actId="6549"/>
        <pc:sldMkLst>
          <pc:docMk/>
          <pc:sldMk cId="3913005395" sldId="336"/>
        </pc:sldMkLst>
        <pc:spChg chg="add mod">
          <ac:chgData name="Juan David Martinez Vargas" userId="c632008b-f998-4b6d-b45a-5c056b487435" providerId="ADAL" clId="{2B45E6EB-68AD-4B9D-B0D7-A6DF24D62CF2}" dt="2023-08-31T15:38:41.483" v="686" actId="20577"/>
          <ac:spMkLst>
            <pc:docMk/>
            <pc:sldMk cId="3913005395" sldId="336"/>
            <ac:spMk id="2" creationId="{7BFD403F-A0B4-4DCD-857D-316E8FA3DC2E}"/>
          </ac:spMkLst>
        </pc:spChg>
        <pc:spChg chg="add mod">
          <ac:chgData name="Juan David Martinez Vargas" userId="c632008b-f998-4b6d-b45a-5c056b487435" providerId="ADAL" clId="{2B45E6EB-68AD-4B9D-B0D7-A6DF24D62CF2}" dt="2023-08-31T15:42:52.326" v="922" actId="6549"/>
          <ac:spMkLst>
            <pc:docMk/>
            <pc:sldMk cId="3913005395" sldId="336"/>
            <ac:spMk id="4" creationId="{1F039B1F-9B00-4535-B628-80169FD2E73E}"/>
          </ac:spMkLst>
        </pc:spChg>
      </pc:sldChg>
      <pc:sldChg chg="addSp modSp new mod">
        <pc:chgData name="Juan David Martinez Vargas" userId="c632008b-f998-4b6d-b45a-5c056b487435" providerId="ADAL" clId="{2B45E6EB-68AD-4B9D-B0D7-A6DF24D62CF2}" dt="2023-08-31T15:43:41.929" v="928"/>
        <pc:sldMkLst>
          <pc:docMk/>
          <pc:sldMk cId="2264749056" sldId="337"/>
        </pc:sldMkLst>
        <pc:spChg chg="add mod">
          <ac:chgData name="Juan David Martinez Vargas" userId="c632008b-f998-4b6d-b45a-5c056b487435" providerId="ADAL" clId="{2B45E6EB-68AD-4B9D-B0D7-A6DF24D62CF2}" dt="2023-08-31T15:43:41.929" v="928"/>
          <ac:spMkLst>
            <pc:docMk/>
            <pc:sldMk cId="2264749056" sldId="337"/>
            <ac:spMk id="4" creationId="{41104E03-FE8F-48E9-AAB9-BF723AE1DA72}"/>
          </ac:spMkLst>
        </pc:spChg>
        <pc:picChg chg="add mod">
          <ac:chgData name="Juan David Martinez Vargas" userId="c632008b-f998-4b6d-b45a-5c056b487435" providerId="ADAL" clId="{2B45E6EB-68AD-4B9D-B0D7-A6DF24D62CF2}" dt="2023-08-31T15:43:38.722" v="927" actId="1076"/>
          <ac:picMkLst>
            <pc:docMk/>
            <pc:sldMk cId="2264749056" sldId="337"/>
            <ac:picMk id="3" creationId="{9D56D087-399E-4017-9090-61CA1762691F}"/>
          </ac:picMkLst>
        </pc:picChg>
      </pc:sldChg>
      <pc:sldChg chg="addSp modSp new mod">
        <pc:chgData name="Juan David Martinez Vargas" userId="c632008b-f998-4b6d-b45a-5c056b487435" providerId="ADAL" clId="{2B45E6EB-68AD-4B9D-B0D7-A6DF24D62CF2}" dt="2023-08-31T15:45:33.990" v="1027" actId="1076"/>
        <pc:sldMkLst>
          <pc:docMk/>
          <pc:sldMk cId="2135992432" sldId="338"/>
        </pc:sldMkLst>
        <pc:spChg chg="add mod">
          <ac:chgData name="Juan David Martinez Vargas" userId="c632008b-f998-4b6d-b45a-5c056b487435" providerId="ADAL" clId="{2B45E6EB-68AD-4B9D-B0D7-A6DF24D62CF2}" dt="2023-08-31T15:44:00.539" v="930"/>
          <ac:spMkLst>
            <pc:docMk/>
            <pc:sldMk cId="2135992432" sldId="338"/>
            <ac:spMk id="2" creationId="{4C5BF5BA-FC0D-4693-AE18-54D4E1CB02C6}"/>
          </ac:spMkLst>
        </pc:spChg>
        <pc:spChg chg="add mod">
          <ac:chgData name="Juan David Martinez Vargas" userId="c632008b-f998-4b6d-b45a-5c056b487435" providerId="ADAL" clId="{2B45E6EB-68AD-4B9D-B0D7-A6DF24D62CF2}" dt="2023-08-31T15:45:33.990" v="1027" actId="1076"/>
          <ac:spMkLst>
            <pc:docMk/>
            <pc:sldMk cId="2135992432" sldId="338"/>
            <ac:spMk id="3" creationId="{AFBEE142-0846-4B4E-9ABA-9106764DB8EE}"/>
          </ac:spMkLst>
        </pc:spChg>
        <pc:picChg chg="add mod">
          <ac:chgData name="Juan David Martinez Vargas" userId="c632008b-f998-4b6d-b45a-5c056b487435" providerId="ADAL" clId="{2B45E6EB-68AD-4B9D-B0D7-A6DF24D62CF2}" dt="2023-08-31T15:45:23.107" v="1026" actId="1076"/>
          <ac:picMkLst>
            <pc:docMk/>
            <pc:sldMk cId="2135992432" sldId="338"/>
            <ac:picMk id="5" creationId="{2CB92EAA-5F7C-4F41-BF14-37B57C2ACA77}"/>
          </ac:picMkLst>
        </pc:picChg>
      </pc:sldChg>
      <pc:sldChg chg="addSp delSp modSp add mod">
        <pc:chgData name="Juan David Martinez Vargas" userId="c632008b-f998-4b6d-b45a-5c056b487435" providerId="ADAL" clId="{2B45E6EB-68AD-4B9D-B0D7-A6DF24D62CF2}" dt="2023-08-31T15:47:05.235" v="1074" actId="1076"/>
        <pc:sldMkLst>
          <pc:docMk/>
          <pc:sldMk cId="2724490649" sldId="339"/>
        </pc:sldMkLst>
        <pc:spChg chg="mod">
          <ac:chgData name="Juan David Martinez Vargas" userId="c632008b-f998-4b6d-b45a-5c056b487435" providerId="ADAL" clId="{2B45E6EB-68AD-4B9D-B0D7-A6DF24D62CF2}" dt="2023-08-31T15:46:00.212" v="1061" actId="20577"/>
          <ac:spMkLst>
            <pc:docMk/>
            <pc:sldMk cId="2724490649" sldId="339"/>
            <ac:spMk id="3" creationId="{AFBEE142-0846-4B4E-9ABA-9106764DB8EE}"/>
          </ac:spMkLst>
        </pc:spChg>
        <pc:picChg chg="del">
          <ac:chgData name="Juan David Martinez Vargas" userId="c632008b-f998-4b6d-b45a-5c056b487435" providerId="ADAL" clId="{2B45E6EB-68AD-4B9D-B0D7-A6DF24D62CF2}" dt="2023-08-31T15:46:22.016" v="1062" actId="478"/>
          <ac:picMkLst>
            <pc:docMk/>
            <pc:sldMk cId="2724490649" sldId="339"/>
            <ac:picMk id="5" creationId="{2CB92EAA-5F7C-4F41-BF14-37B57C2ACA77}"/>
          </ac:picMkLst>
        </pc:picChg>
        <pc:picChg chg="add mod">
          <ac:chgData name="Juan David Martinez Vargas" userId="c632008b-f998-4b6d-b45a-5c056b487435" providerId="ADAL" clId="{2B45E6EB-68AD-4B9D-B0D7-A6DF24D62CF2}" dt="2023-08-31T15:47:05.235" v="1074" actId="1076"/>
          <ac:picMkLst>
            <pc:docMk/>
            <pc:sldMk cId="2724490649" sldId="339"/>
            <ac:picMk id="6" creationId="{359E0A87-9230-4074-B7F7-482455A7F90B}"/>
          </ac:picMkLst>
        </pc:picChg>
        <pc:picChg chg="add mod">
          <ac:chgData name="Juan David Martinez Vargas" userId="c632008b-f998-4b6d-b45a-5c056b487435" providerId="ADAL" clId="{2B45E6EB-68AD-4B9D-B0D7-A6DF24D62CF2}" dt="2023-08-31T15:46:37.958" v="1067" actId="1076"/>
          <ac:picMkLst>
            <pc:docMk/>
            <pc:sldMk cId="2724490649" sldId="339"/>
            <ac:picMk id="8" creationId="{9E030516-C658-457C-99DE-FF9E2A09E047}"/>
          </ac:picMkLst>
        </pc:picChg>
        <pc:picChg chg="add mod">
          <ac:chgData name="Juan David Martinez Vargas" userId="c632008b-f998-4b6d-b45a-5c056b487435" providerId="ADAL" clId="{2B45E6EB-68AD-4B9D-B0D7-A6DF24D62CF2}" dt="2023-08-31T15:47:03.887" v="1073" actId="1076"/>
          <ac:picMkLst>
            <pc:docMk/>
            <pc:sldMk cId="2724490649" sldId="339"/>
            <ac:picMk id="10" creationId="{79C97B28-FC2C-4924-80E7-7216D39269D9}"/>
          </ac:picMkLst>
        </pc:picChg>
      </pc:sldChg>
      <pc:sldChg chg="new del">
        <pc:chgData name="Juan David Martinez Vargas" userId="c632008b-f998-4b6d-b45a-5c056b487435" providerId="ADAL" clId="{2B45E6EB-68AD-4B9D-B0D7-A6DF24D62CF2}" dt="2023-08-31T15:45:37.239" v="1029" actId="47"/>
        <pc:sldMkLst>
          <pc:docMk/>
          <pc:sldMk cId="3840207017" sldId="339"/>
        </pc:sldMkLst>
      </pc:sldChg>
      <pc:sldChg chg="addSp modSp new mod">
        <pc:chgData name="Juan David Martinez Vargas" userId="c632008b-f998-4b6d-b45a-5c056b487435" providerId="ADAL" clId="{2B45E6EB-68AD-4B9D-B0D7-A6DF24D62CF2}" dt="2023-08-31T15:49:42.782" v="1205" actId="1076"/>
        <pc:sldMkLst>
          <pc:docMk/>
          <pc:sldMk cId="2547150746" sldId="340"/>
        </pc:sldMkLst>
        <pc:spChg chg="add mod">
          <ac:chgData name="Juan David Martinez Vargas" userId="c632008b-f998-4b6d-b45a-5c056b487435" providerId="ADAL" clId="{2B45E6EB-68AD-4B9D-B0D7-A6DF24D62CF2}" dt="2023-08-31T15:48:10.070" v="1125" actId="20577"/>
          <ac:spMkLst>
            <pc:docMk/>
            <pc:sldMk cId="2547150746" sldId="340"/>
            <ac:spMk id="2" creationId="{402EF2DF-5767-4D2F-B76A-7775E1AC89F1}"/>
          </ac:spMkLst>
        </pc:spChg>
        <pc:spChg chg="add mod">
          <ac:chgData name="Juan David Martinez Vargas" userId="c632008b-f998-4b6d-b45a-5c056b487435" providerId="ADAL" clId="{2B45E6EB-68AD-4B9D-B0D7-A6DF24D62CF2}" dt="2023-08-31T15:48:52.055" v="1161" actId="14100"/>
          <ac:spMkLst>
            <pc:docMk/>
            <pc:sldMk cId="2547150746" sldId="340"/>
            <ac:spMk id="3" creationId="{314E2713-5091-4DC8-A412-D3F5B08B34FF}"/>
          </ac:spMkLst>
        </pc:spChg>
        <pc:spChg chg="add mod">
          <ac:chgData name="Juan David Martinez Vargas" userId="c632008b-f998-4b6d-b45a-5c056b487435" providerId="ADAL" clId="{2B45E6EB-68AD-4B9D-B0D7-A6DF24D62CF2}" dt="2023-08-31T15:49:24.705" v="1201" actId="14100"/>
          <ac:spMkLst>
            <pc:docMk/>
            <pc:sldMk cId="2547150746" sldId="340"/>
            <ac:spMk id="6" creationId="{FA8BC784-87C9-462A-9309-7E694F1CAA62}"/>
          </ac:spMkLst>
        </pc:spChg>
        <pc:picChg chg="add mod">
          <ac:chgData name="Juan David Martinez Vargas" userId="c632008b-f998-4b6d-b45a-5c056b487435" providerId="ADAL" clId="{2B45E6EB-68AD-4B9D-B0D7-A6DF24D62CF2}" dt="2023-08-31T15:48:47.956" v="1160" actId="1076"/>
          <ac:picMkLst>
            <pc:docMk/>
            <pc:sldMk cId="2547150746" sldId="340"/>
            <ac:picMk id="5" creationId="{038BBFE4-58B8-4FD4-AC59-93D5BE4842D1}"/>
          </ac:picMkLst>
        </pc:picChg>
        <pc:picChg chg="add mod">
          <ac:chgData name="Juan David Martinez Vargas" userId="c632008b-f998-4b6d-b45a-5c056b487435" providerId="ADAL" clId="{2B45E6EB-68AD-4B9D-B0D7-A6DF24D62CF2}" dt="2023-08-31T15:49:42.782" v="1205" actId="1076"/>
          <ac:picMkLst>
            <pc:docMk/>
            <pc:sldMk cId="2547150746" sldId="340"/>
            <ac:picMk id="8" creationId="{21B01407-F88D-4ED7-B485-A87B1839E50D}"/>
          </ac:picMkLst>
        </pc:picChg>
      </pc:sldChg>
    </pc:docChg>
  </pc:docChgLst>
  <pc:docChgLst>
    <pc:chgData name="Juan David Martinez Vargas" userId="c632008b-f998-4b6d-b45a-5c056b487435" providerId="ADAL" clId="{1C3C28D1-FBA5-4E90-9423-59031AF8A59D}"/>
    <pc:docChg chg="undo custSel addSld delSld modSld">
      <pc:chgData name="Juan David Martinez Vargas" userId="c632008b-f998-4b6d-b45a-5c056b487435" providerId="ADAL" clId="{1C3C28D1-FBA5-4E90-9423-59031AF8A59D}" dt="2023-08-29T20:47:02.875" v="957" actId="20577"/>
      <pc:docMkLst>
        <pc:docMk/>
      </pc:docMkLst>
      <pc:sldChg chg="modSp mod">
        <pc:chgData name="Juan David Martinez Vargas" userId="c632008b-f998-4b6d-b45a-5c056b487435" providerId="ADAL" clId="{1C3C28D1-FBA5-4E90-9423-59031AF8A59D}" dt="2023-08-29T20:20:34.549" v="28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1C3C28D1-FBA5-4E90-9423-59031AF8A59D}" dt="2023-08-29T20:20:34.549" v="28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">
        <pc:chgData name="Juan David Martinez Vargas" userId="c632008b-f998-4b6d-b45a-5c056b487435" providerId="ADAL" clId="{1C3C28D1-FBA5-4E90-9423-59031AF8A59D}" dt="2023-08-29T20:23:15.817" v="182" actId="1076"/>
        <pc:sldMkLst>
          <pc:docMk/>
          <pc:sldMk cId="1503465693" sldId="300"/>
        </pc:sldMkLst>
        <pc:spChg chg="mod">
          <ac:chgData name="Juan David Martinez Vargas" userId="c632008b-f998-4b6d-b45a-5c056b487435" providerId="ADAL" clId="{1C3C28D1-FBA5-4E90-9423-59031AF8A59D}" dt="2023-08-29T20:22:50.165" v="180" actId="20577"/>
          <ac:spMkLst>
            <pc:docMk/>
            <pc:sldMk cId="1503465693" sldId="300"/>
            <ac:spMk id="2" creationId="{A6CD350D-2034-F4F0-116D-58208887431B}"/>
          </ac:spMkLst>
        </pc:spChg>
        <pc:spChg chg="del mod">
          <ac:chgData name="Juan David Martinez Vargas" userId="c632008b-f998-4b6d-b45a-5c056b487435" providerId="ADAL" clId="{1C3C28D1-FBA5-4E90-9423-59031AF8A59D}" dt="2023-08-29T20:21:09.919" v="72" actId="478"/>
          <ac:spMkLst>
            <pc:docMk/>
            <pc:sldMk cId="1503465693" sldId="300"/>
            <ac:spMk id="5" creationId="{99DAE1A2-85D8-A6AB-9F6C-8D82923C723F}"/>
          </ac:spMkLst>
        </pc:spChg>
        <pc:picChg chg="add mod">
          <ac:chgData name="Juan David Martinez Vargas" userId="c632008b-f998-4b6d-b45a-5c056b487435" providerId="ADAL" clId="{1C3C28D1-FBA5-4E90-9423-59031AF8A59D}" dt="2023-08-29T20:21:30.751" v="74" actId="1076"/>
          <ac:picMkLst>
            <pc:docMk/>
            <pc:sldMk cId="1503465693" sldId="300"/>
            <ac:picMk id="4" creationId="{3D0B5F75-5572-7BFB-B9BF-8618238A4088}"/>
          </ac:picMkLst>
        </pc:picChg>
        <pc:picChg chg="add mod">
          <ac:chgData name="Juan David Martinez Vargas" userId="c632008b-f998-4b6d-b45a-5c056b487435" providerId="ADAL" clId="{1C3C28D1-FBA5-4E90-9423-59031AF8A59D}" dt="2023-08-29T20:23:15.817" v="182" actId="1076"/>
          <ac:picMkLst>
            <pc:docMk/>
            <pc:sldMk cId="1503465693" sldId="300"/>
            <ac:picMk id="7" creationId="{9AC960A5-058D-69F3-23D0-8D7354350DD6}"/>
          </ac:picMkLst>
        </pc:picChg>
      </pc:sldChg>
      <pc:sldChg chg="new del">
        <pc:chgData name="Juan David Martinez Vargas" userId="c632008b-f998-4b6d-b45a-5c056b487435" providerId="ADAL" clId="{1C3C28D1-FBA5-4E90-9423-59031AF8A59D}" dt="2023-08-29T20:22:23.603" v="107" actId="680"/>
        <pc:sldMkLst>
          <pc:docMk/>
          <pc:sldMk cId="439267458" sldId="301"/>
        </pc:sldMkLst>
      </pc:sldChg>
      <pc:sldChg chg="del">
        <pc:chgData name="Juan David Martinez Vargas" userId="c632008b-f998-4b6d-b45a-5c056b487435" providerId="ADAL" clId="{1C3C28D1-FBA5-4E90-9423-59031AF8A59D}" dt="2023-08-29T20:21:43.310" v="75" actId="47"/>
        <pc:sldMkLst>
          <pc:docMk/>
          <pc:sldMk cId="1494675654" sldId="301"/>
        </pc:sldMkLst>
      </pc:sldChg>
      <pc:sldChg chg="addSp modSp new mod">
        <pc:chgData name="Juan David Martinez Vargas" userId="c632008b-f998-4b6d-b45a-5c056b487435" providerId="ADAL" clId="{1C3C28D1-FBA5-4E90-9423-59031AF8A59D}" dt="2023-08-29T20:23:33.618" v="186"/>
        <pc:sldMkLst>
          <pc:docMk/>
          <pc:sldMk cId="3539635293" sldId="301"/>
        </pc:sldMkLst>
        <pc:spChg chg="add mod">
          <ac:chgData name="Juan David Martinez Vargas" userId="c632008b-f998-4b6d-b45a-5c056b487435" providerId="ADAL" clId="{1C3C28D1-FBA5-4E90-9423-59031AF8A59D}" dt="2023-08-29T20:23:33.618" v="186"/>
          <ac:spMkLst>
            <pc:docMk/>
            <pc:sldMk cId="3539635293" sldId="301"/>
            <ac:spMk id="4" creationId="{13510E34-538F-CCE3-C1FD-A04F0C5BD18A}"/>
          </ac:spMkLst>
        </pc:spChg>
        <pc:picChg chg="add mod">
          <ac:chgData name="Juan David Martinez Vargas" userId="c632008b-f998-4b6d-b45a-5c056b487435" providerId="ADAL" clId="{1C3C28D1-FBA5-4E90-9423-59031AF8A59D}" dt="2023-08-29T20:23:30.755" v="185" actId="1076"/>
          <ac:picMkLst>
            <pc:docMk/>
            <pc:sldMk cId="3539635293" sldId="301"/>
            <ac:picMk id="3" creationId="{71FAD29C-E596-AFC7-6886-A6AE7B23544D}"/>
          </ac:picMkLst>
        </pc:picChg>
      </pc:sldChg>
      <pc:sldChg chg="addSp delSp modSp new mod">
        <pc:chgData name="Juan David Martinez Vargas" userId="c632008b-f998-4b6d-b45a-5c056b487435" providerId="ADAL" clId="{1C3C28D1-FBA5-4E90-9423-59031AF8A59D}" dt="2023-08-29T20:29:35.802" v="254" actId="1076"/>
        <pc:sldMkLst>
          <pc:docMk/>
          <pc:sldMk cId="4257184968" sldId="302"/>
        </pc:sldMkLst>
        <pc:spChg chg="add mod">
          <ac:chgData name="Juan David Martinez Vargas" userId="c632008b-f998-4b6d-b45a-5c056b487435" providerId="ADAL" clId="{1C3C28D1-FBA5-4E90-9423-59031AF8A59D}" dt="2023-08-29T20:23:55.878" v="188"/>
          <ac:spMkLst>
            <pc:docMk/>
            <pc:sldMk cId="4257184968" sldId="302"/>
            <ac:spMk id="2" creationId="{7806A1B2-78BA-5706-9DDD-993F252CE468}"/>
          </ac:spMkLst>
        </pc:spChg>
        <pc:spChg chg="add mod">
          <ac:chgData name="Juan David Martinez Vargas" userId="c632008b-f998-4b6d-b45a-5c056b487435" providerId="ADAL" clId="{1C3C28D1-FBA5-4E90-9423-59031AF8A59D}" dt="2023-08-29T20:29:35.802" v="254" actId="1076"/>
          <ac:spMkLst>
            <pc:docMk/>
            <pc:sldMk cId="4257184968" sldId="302"/>
            <ac:spMk id="7" creationId="{96802B85-E40D-4509-ADF3-37165DC01233}"/>
          </ac:spMkLst>
        </pc:spChg>
        <pc:picChg chg="add mod">
          <ac:chgData name="Juan David Martinez Vargas" userId="c632008b-f998-4b6d-b45a-5c056b487435" providerId="ADAL" clId="{1C3C28D1-FBA5-4E90-9423-59031AF8A59D}" dt="2023-08-29T20:24:51.112" v="216" actId="1076"/>
          <ac:picMkLst>
            <pc:docMk/>
            <pc:sldMk cId="4257184968" sldId="302"/>
            <ac:picMk id="4" creationId="{42FBA7D3-F22D-CBCA-1833-A23916A3190A}"/>
          </ac:picMkLst>
        </pc:picChg>
        <pc:picChg chg="del mod replST">
          <ac:chgData name="Juan David Martinez Vargas" userId="c632008b-f998-4b6d-b45a-5c056b487435" providerId="ADAL" clId="{1C3C28D1-FBA5-4E90-9423-59031AF8A59D}" dt="2023-08-29T20:28:43.592" v="218" actId="478"/>
          <ac:picMkLst>
            <pc:docMk/>
            <pc:sldMk cId="4257184968" sldId="302"/>
            <ac:picMk id="6" creationId="{D55D710C-C434-AA9D-C26C-FE468D6B42E1}"/>
          </ac:picMkLst>
        </pc:picChg>
      </pc:sldChg>
      <pc:sldChg chg="addSp modSp new mod">
        <pc:chgData name="Juan David Martinez Vargas" userId="c632008b-f998-4b6d-b45a-5c056b487435" providerId="ADAL" clId="{1C3C28D1-FBA5-4E90-9423-59031AF8A59D}" dt="2023-08-29T20:31:14.458" v="271" actId="1076"/>
        <pc:sldMkLst>
          <pc:docMk/>
          <pc:sldMk cId="1779353213" sldId="303"/>
        </pc:sldMkLst>
        <pc:spChg chg="add mod">
          <ac:chgData name="Juan David Martinez Vargas" userId="c632008b-f998-4b6d-b45a-5c056b487435" providerId="ADAL" clId="{1C3C28D1-FBA5-4E90-9423-59031AF8A59D}" dt="2023-08-29T20:30:43.170" v="268" actId="20577"/>
          <ac:spMkLst>
            <pc:docMk/>
            <pc:sldMk cId="1779353213" sldId="303"/>
            <ac:spMk id="2" creationId="{E993E141-9D81-EC07-FADC-6EF0D3C9C5CF}"/>
          </ac:spMkLst>
        </pc:spChg>
        <pc:picChg chg="add mod">
          <ac:chgData name="Juan David Martinez Vargas" userId="c632008b-f998-4b6d-b45a-5c056b487435" providerId="ADAL" clId="{1C3C28D1-FBA5-4E90-9423-59031AF8A59D}" dt="2023-08-29T20:31:14.458" v="271" actId="1076"/>
          <ac:picMkLst>
            <pc:docMk/>
            <pc:sldMk cId="1779353213" sldId="303"/>
            <ac:picMk id="4" creationId="{63C16414-A078-2907-326E-1C0E44FDDFC6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3.827" v="76" actId="47"/>
        <pc:sldMkLst>
          <pc:docMk/>
          <pc:sldMk cId="1802587190" sldId="303"/>
        </pc:sldMkLst>
      </pc:sldChg>
      <pc:sldChg chg="addSp delSp modSp new mod">
        <pc:chgData name="Juan David Martinez Vargas" userId="c632008b-f998-4b6d-b45a-5c056b487435" providerId="ADAL" clId="{1C3C28D1-FBA5-4E90-9423-59031AF8A59D}" dt="2023-08-29T20:33:36.325" v="291"/>
        <pc:sldMkLst>
          <pc:docMk/>
          <pc:sldMk cId="935588985" sldId="304"/>
        </pc:sldMkLst>
        <pc:spChg chg="add mod">
          <ac:chgData name="Juan David Martinez Vargas" userId="c632008b-f998-4b6d-b45a-5c056b487435" providerId="ADAL" clId="{1C3C28D1-FBA5-4E90-9423-59031AF8A59D}" dt="2023-08-29T20:33:30.407" v="290" actId="208"/>
          <ac:spMkLst>
            <pc:docMk/>
            <pc:sldMk cId="935588985" sldId="304"/>
            <ac:spMk id="11" creationId="{4E648B38-9E76-24DD-E106-BA5C3EE8ACE4}"/>
          </ac:spMkLst>
        </pc:spChg>
        <pc:spChg chg="add mod">
          <ac:chgData name="Juan David Martinez Vargas" userId="c632008b-f998-4b6d-b45a-5c056b487435" providerId="ADAL" clId="{1C3C28D1-FBA5-4E90-9423-59031AF8A59D}" dt="2023-08-29T20:33:36.325" v="291"/>
          <ac:spMkLst>
            <pc:docMk/>
            <pc:sldMk cId="935588985" sldId="304"/>
            <ac:spMk id="12" creationId="{B90BB06E-A0A0-1476-8781-DF2E64100D57}"/>
          </ac:spMkLst>
        </pc:spChg>
        <pc:picChg chg="add mod">
          <ac:chgData name="Juan David Martinez Vargas" userId="c632008b-f998-4b6d-b45a-5c056b487435" providerId="ADAL" clId="{1C3C28D1-FBA5-4E90-9423-59031AF8A59D}" dt="2023-08-29T20:33:02.624" v="286" actId="1076"/>
          <ac:picMkLst>
            <pc:docMk/>
            <pc:sldMk cId="935588985" sldId="304"/>
            <ac:picMk id="2" creationId="{BE0F84AB-6380-9546-E97D-CCC3F11AF5F9}"/>
          </ac:picMkLst>
        </pc:picChg>
        <pc:picChg chg="add del">
          <ac:chgData name="Juan David Martinez Vargas" userId="c632008b-f998-4b6d-b45a-5c056b487435" providerId="ADAL" clId="{1C3C28D1-FBA5-4E90-9423-59031AF8A59D}" dt="2023-08-29T20:32:44.366" v="278" actId="22"/>
          <ac:picMkLst>
            <pc:docMk/>
            <pc:sldMk cId="935588985" sldId="304"/>
            <ac:picMk id="4" creationId="{329B67E9-7C1A-6215-5FE6-2066A389BAA0}"/>
          </ac:picMkLst>
        </pc:picChg>
        <pc:picChg chg="add del">
          <ac:chgData name="Juan David Martinez Vargas" userId="c632008b-f998-4b6d-b45a-5c056b487435" providerId="ADAL" clId="{1C3C28D1-FBA5-4E90-9423-59031AF8A59D}" dt="2023-08-29T20:32:46.224" v="280" actId="22"/>
          <ac:picMkLst>
            <pc:docMk/>
            <pc:sldMk cId="935588985" sldId="304"/>
            <ac:picMk id="6" creationId="{A8C16801-E899-30E3-EA80-50F1FDCCC62B}"/>
          </ac:picMkLst>
        </pc:picChg>
        <pc:picChg chg="add del">
          <ac:chgData name="Juan David Martinez Vargas" userId="c632008b-f998-4b6d-b45a-5c056b487435" providerId="ADAL" clId="{1C3C28D1-FBA5-4E90-9423-59031AF8A59D}" dt="2023-08-29T20:32:48.584" v="282" actId="22"/>
          <ac:picMkLst>
            <pc:docMk/>
            <pc:sldMk cId="935588985" sldId="304"/>
            <ac:picMk id="8" creationId="{71B4C4F0-D5E1-80B9-35BE-6B1C751BD76C}"/>
          </ac:picMkLst>
        </pc:picChg>
        <pc:picChg chg="add mod">
          <ac:chgData name="Juan David Martinez Vargas" userId="c632008b-f998-4b6d-b45a-5c056b487435" providerId="ADAL" clId="{1C3C28D1-FBA5-4E90-9423-59031AF8A59D}" dt="2023-08-29T20:32:59.783" v="285" actId="1076"/>
          <ac:picMkLst>
            <pc:docMk/>
            <pc:sldMk cId="935588985" sldId="304"/>
            <ac:picMk id="10" creationId="{13837653-FC45-2A4D-ABF2-3E4E80A5BC13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4.250" v="77" actId="47"/>
        <pc:sldMkLst>
          <pc:docMk/>
          <pc:sldMk cId="1717393059" sldId="304"/>
        </pc:sldMkLst>
      </pc:sldChg>
      <pc:sldChg chg="del">
        <pc:chgData name="Juan David Martinez Vargas" userId="c632008b-f998-4b6d-b45a-5c056b487435" providerId="ADAL" clId="{1C3C28D1-FBA5-4E90-9423-59031AF8A59D}" dt="2023-08-29T20:21:44.648" v="78" actId="47"/>
        <pc:sldMkLst>
          <pc:docMk/>
          <pc:sldMk cId="3476363574" sldId="305"/>
        </pc:sldMkLst>
      </pc:sldChg>
      <pc:sldChg chg="addSp delSp modSp new mod">
        <pc:chgData name="Juan David Martinez Vargas" userId="c632008b-f998-4b6d-b45a-5c056b487435" providerId="ADAL" clId="{1C3C28D1-FBA5-4E90-9423-59031AF8A59D}" dt="2023-08-29T20:38:10.336" v="537" actId="1076"/>
        <pc:sldMkLst>
          <pc:docMk/>
          <pc:sldMk cId="3988028747" sldId="305"/>
        </pc:sldMkLst>
        <pc:spChg chg="add mod">
          <ac:chgData name="Juan David Martinez Vargas" userId="c632008b-f998-4b6d-b45a-5c056b487435" providerId="ADAL" clId="{1C3C28D1-FBA5-4E90-9423-59031AF8A59D}" dt="2023-08-29T20:34:40.875" v="293"/>
          <ac:spMkLst>
            <pc:docMk/>
            <pc:sldMk cId="3988028747" sldId="305"/>
            <ac:spMk id="2" creationId="{2AEDEC4C-856A-526D-F6BE-05A602BFE99F}"/>
          </ac:spMkLst>
        </pc:spChg>
        <pc:spChg chg="add mod">
          <ac:chgData name="Juan David Martinez Vargas" userId="c632008b-f998-4b6d-b45a-5c056b487435" providerId="ADAL" clId="{1C3C28D1-FBA5-4E90-9423-59031AF8A59D}" dt="2023-08-29T20:36:47.915" v="523" actId="12"/>
          <ac:spMkLst>
            <pc:docMk/>
            <pc:sldMk cId="3988028747" sldId="305"/>
            <ac:spMk id="5" creationId="{36220979-9623-5693-9ABD-304A984EC540}"/>
          </ac:spMkLst>
        </pc:spChg>
        <pc:picChg chg="add del mod">
          <ac:chgData name="Juan David Martinez Vargas" userId="c632008b-f998-4b6d-b45a-5c056b487435" providerId="ADAL" clId="{1C3C28D1-FBA5-4E90-9423-59031AF8A59D}" dt="2023-08-29T20:37:00.091" v="524" actId="21"/>
          <ac:picMkLst>
            <pc:docMk/>
            <pc:sldMk cId="3988028747" sldId="305"/>
            <ac:picMk id="4" creationId="{B6334D0F-3F47-FE9F-866C-7F72A91CF87B}"/>
          </ac:picMkLst>
        </pc:picChg>
        <pc:picChg chg="add del mod">
          <ac:chgData name="Juan David Martinez Vargas" userId="c632008b-f998-4b6d-b45a-5c056b487435" providerId="ADAL" clId="{1C3C28D1-FBA5-4E90-9423-59031AF8A59D}" dt="2023-08-29T20:37:21.536" v="527" actId="21"/>
          <ac:picMkLst>
            <pc:docMk/>
            <pc:sldMk cId="3988028747" sldId="305"/>
            <ac:picMk id="7" creationId="{1967AED4-E463-7345-8A88-B816C2550415}"/>
          </ac:picMkLst>
        </pc:picChg>
        <pc:picChg chg="add del">
          <ac:chgData name="Juan David Martinez Vargas" userId="c632008b-f998-4b6d-b45a-5c056b487435" providerId="ADAL" clId="{1C3C28D1-FBA5-4E90-9423-59031AF8A59D}" dt="2023-08-29T20:37:45.370" v="529" actId="22"/>
          <ac:picMkLst>
            <pc:docMk/>
            <pc:sldMk cId="3988028747" sldId="305"/>
            <ac:picMk id="9" creationId="{92820133-408D-4AF2-1BA1-499A99D8B018}"/>
          </ac:picMkLst>
        </pc:picChg>
        <pc:picChg chg="add del">
          <ac:chgData name="Juan David Martinez Vargas" userId="c632008b-f998-4b6d-b45a-5c056b487435" providerId="ADAL" clId="{1C3C28D1-FBA5-4E90-9423-59031AF8A59D}" dt="2023-08-29T20:37:48.062" v="531" actId="22"/>
          <ac:picMkLst>
            <pc:docMk/>
            <pc:sldMk cId="3988028747" sldId="305"/>
            <ac:picMk id="11" creationId="{2E4DA90A-CABB-E3B7-EB5F-4E7300F311DB}"/>
          </ac:picMkLst>
        </pc:picChg>
        <pc:picChg chg="add del">
          <ac:chgData name="Juan David Martinez Vargas" userId="c632008b-f998-4b6d-b45a-5c056b487435" providerId="ADAL" clId="{1C3C28D1-FBA5-4E90-9423-59031AF8A59D}" dt="2023-08-29T20:37:55.023" v="533" actId="22"/>
          <ac:picMkLst>
            <pc:docMk/>
            <pc:sldMk cId="3988028747" sldId="305"/>
            <ac:picMk id="13" creationId="{90721D0C-648B-B7C0-7FE6-8B1414514DC2}"/>
          </ac:picMkLst>
        </pc:picChg>
        <pc:picChg chg="add del">
          <ac:chgData name="Juan David Martinez Vargas" userId="c632008b-f998-4b6d-b45a-5c056b487435" providerId="ADAL" clId="{1C3C28D1-FBA5-4E90-9423-59031AF8A59D}" dt="2023-08-29T20:37:56.360" v="535" actId="22"/>
          <ac:picMkLst>
            <pc:docMk/>
            <pc:sldMk cId="3988028747" sldId="305"/>
            <ac:picMk id="15" creationId="{FF4FC4BF-829A-175F-1B5C-C8B2172B2745}"/>
          </ac:picMkLst>
        </pc:picChg>
        <pc:picChg chg="add mod">
          <ac:chgData name="Juan David Martinez Vargas" userId="c632008b-f998-4b6d-b45a-5c056b487435" providerId="ADAL" clId="{1C3C28D1-FBA5-4E90-9423-59031AF8A59D}" dt="2023-08-29T20:38:10.336" v="537" actId="1076"/>
          <ac:picMkLst>
            <pc:docMk/>
            <pc:sldMk cId="3988028747" sldId="305"/>
            <ac:picMk id="17" creationId="{53ED52C6-8219-EFB4-3398-A53CE52F9AE7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008" v="79" actId="47"/>
        <pc:sldMkLst>
          <pc:docMk/>
          <pc:sldMk cId="1018654700" sldId="306"/>
        </pc:sldMkLst>
      </pc:sldChg>
      <pc:sldChg chg="addSp modSp new mod">
        <pc:chgData name="Juan David Martinez Vargas" userId="c632008b-f998-4b6d-b45a-5c056b487435" providerId="ADAL" clId="{1C3C28D1-FBA5-4E90-9423-59031AF8A59D}" dt="2023-08-29T20:40:23.190" v="546" actId="1076"/>
        <pc:sldMkLst>
          <pc:docMk/>
          <pc:sldMk cId="1933990183" sldId="306"/>
        </pc:sldMkLst>
        <pc:spChg chg="add mod">
          <ac:chgData name="Juan David Martinez Vargas" userId="c632008b-f998-4b6d-b45a-5c056b487435" providerId="ADAL" clId="{1C3C28D1-FBA5-4E90-9423-59031AF8A59D}" dt="2023-08-29T20:39:48.003" v="539"/>
          <ac:spMkLst>
            <pc:docMk/>
            <pc:sldMk cId="1933990183" sldId="306"/>
            <ac:spMk id="2" creationId="{11360795-A565-2C83-E3AB-0D45D661A93B}"/>
          </ac:spMkLst>
        </pc:spChg>
        <pc:spChg chg="add mod">
          <ac:chgData name="Juan David Martinez Vargas" userId="c632008b-f998-4b6d-b45a-5c056b487435" providerId="ADAL" clId="{1C3C28D1-FBA5-4E90-9423-59031AF8A59D}" dt="2023-08-29T20:40:20.655" v="545" actId="1076"/>
          <ac:spMkLst>
            <pc:docMk/>
            <pc:sldMk cId="1933990183" sldId="306"/>
            <ac:spMk id="7" creationId="{F98FA913-7555-58FD-DC13-397CFF994923}"/>
          </ac:spMkLst>
        </pc:spChg>
        <pc:picChg chg="add mod">
          <ac:chgData name="Juan David Martinez Vargas" userId="c632008b-f998-4b6d-b45a-5c056b487435" providerId="ADAL" clId="{1C3C28D1-FBA5-4E90-9423-59031AF8A59D}" dt="2023-08-29T20:40:05.428" v="541" actId="1076"/>
          <ac:picMkLst>
            <pc:docMk/>
            <pc:sldMk cId="1933990183" sldId="306"/>
            <ac:picMk id="4" creationId="{E42DDCD1-B031-FF9F-7D48-86AC7A8B2433}"/>
          </ac:picMkLst>
        </pc:picChg>
        <pc:picChg chg="add mod">
          <ac:chgData name="Juan David Martinez Vargas" userId="c632008b-f998-4b6d-b45a-5c056b487435" providerId="ADAL" clId="{1C3C28D1-FBA5-4E90-9423-59031AF8A59D}" dt="2023-08-29T20:40:23.190" v="546" actId="1076"/>
          <ac:picMkLst>
            <pc:docMk/>
            <pc:sldMk cId="1933990183" sldId="306"/>
            <ac:picMk id="6" creationId="{F6D1C5D5-DD3E-0FC2-62D8-DE5DB91E7EDF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325" v="80" actId="47"/>
        <pc:sldMkLst>
          <pc:docMk/>
          <pc:sldMk cId="998583694" sldId="307"/>
        </pc:sldMkLst>
      </pc:sldChg>
      <pc:sldChg chg="addSp delSp modSp new mod">
        <pc:chgData name="Juan David Martinez Vargas" userId="c632008b-f998-4b6d-b45a-5c056b487435" providerId="ADAL" clId="{1C3C28D1-FBA5-4E90-9423-59031AF8A59D}" dt="2023-08-29T20:43:17.890" v="599" actId="1076"/>
        <pc:sldMkLst>
          <pc:docMk/>
          <pc:sldMk cId="1127997115" sldId="307"/>
        </pc:sldMkLst>
        <pc:spChg chg="add mod">
          <ac:chgData name="Juan David Martinez Vargas" userId="c632008b-f998-4b6d-b45a-5c056b487435" providerId="ADAL" clId="{1C3C28D1-FBA5-4E90-9423-59031AF8A59D}" dt="2023-08-29T20:41:49.108" v="578" actId="20577"/>
          <ac:spMkLst>
            <pc:docMk/>
            <pc:sldMk cId="1127997115" sldId="307"/>
            <ac:spMk id="2" creationId="{6AD06224-C8E9-4D28-8BE7-024DFB92A043}"/>
          </ac:spMkLst>
        </pc:spChg>
        <pc:spChg chg="add mod">
          <ac:chgData name="Juan David Martinez Vargas" userId="c632008b-f998-4b6d-b45a-5c056b487435" providerId="ADAL" clId="{1C3C28D1-FBA5-4E90-9423-59031AF8A59D}" dt="2023-08-29T20:42:05.413" v="589" actId="20577"/>
          <ac:spMkLst>
            <pc:docMk/>
            <pc:sldMk cId="1127997115" sldId="307"/>
            <ac:spMk id="3" creationId="{01A9A710-8D64-9564-3087-5FEE57C55DCC}"/>
          </ac:spMkLst>
        </pc:spChg>
        <pc:picChg chg="add mod">
          <ac:chgData name="Juan David Martinez Vargas" userId="c632008b-f998-4b6d-b45a-5c056b487435" providerId="ADAL" clId="{1C3C28D1-FBA5-4E90-9423-59031AF8A59D}" dt="2023-08-29T20:42:30.282" v="591" actId="1076"/>
          <ac:picMkLst>
            <pc:docMk/>
            <pc:sldMk cId="1127997115" sldId="307"/>
            <ac:picMk id="4" creationId="{990B05B9-CA04-C125-A542-42DCC37DBD23}"/>
          </ac:picMkLst>
        </pc:picChg>
        <pc:picChg chg="add del mod">
          <ac:chgData name="Juan David Martinez Vargas" userId="c632008b-f998-4b6d-b45a-5c056b487435" providerId="ADAL" clId="{1C3C28D1-FBA5-4E90-9423-59031AF8A59D}" dt="2023-08-29T20:42:51.592" v="595" actId="22"/>
          <ac:picMkLst>
            <pc:docMk/>
            <pc:sldMk cId="1127997115" sldId="307"/>
            <ac:picMk id="6" creationId="{D71E4106-FE58-705F-E7F9-ACDFE03FDB37}"/>
          </ac:picMkLst>
        </pc:picChg>
        <pc:picChg chg="add mod">
          <ac:chgData name="Juan David Martinez Vargas" userId="c632008b-f998-4b6d-b45a-5c056b487435" providerId="ADAL" clId="{1C3C28D1-FBA5-4E90-9423-59031AF8A59D}" dt="2023-08-29T20:43:03.538" v="597" actId="1076"/>
          <ac:picMkLst>
            <pc:docMk/>
            <pc:sldMk cId="1127997115" sldId="307"/>
            <ac:picMk id="8" creationId="{0477677D-9814-CDCE-4597-28E82F98F879}"/>
          </ac:picMkLst>
        </pc:picChg>
        <pc:picChg chg="add mod">
          <ac:chgData name="Juan David Martinez Vargas" userId="c632008b-f998-4b6d-b45a-5c056b487435" providerId="ADAL" clId="{1C3C28D1-FBA5-4E90-9423-59031AF8A59D}" dt="2023-08-29T20:43:17.890" v="599" actId="1076"/>
          <ac:picMkLst>
            <pc:docMk/>
            <pc:sldMk cId="1127997115" sldId="307"/>
            <ac:picMk id="10" creationId="{4E23F2D9-0BDC-89C8-694E-06D291FBE375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680" v="81" actId="47"/>
        <pc:sldMkLst>
          <pc:docMk/>
          <pc:sldMk cId="1724866482" sldId="308"/>
        </pc:sldMkLst>
      </pc:sldChg>
      <pc:sldChg chg="addSp modSp new mod">
        <pc:chgData name="Juan David Martinez Vargas" userId="c632008b-f998-4b6d-b45a-5c056b487435" providerId="ADAL" clId="{1C3C28D1-FBA5-4E90-9423-59031AF8A59D}" dt="2023-08-29T20:47:02.875" v="957" actId="20577"/>
        <pc:sldMkLst>
          <pc:docMk/>
          <pc:sldMk cId="3088516976" sldId="308"/>
        </pc:sldMkLst>
        <pc:spChg chg="add mod">
          <ac:chgData name="Juan David Martinez Vargas" userId="c632008b-f998-4b6d-b45a-5c056b487435" providerId="ADAL" clId="{1C3C28D1-FBA5-4E90-9423-59031AF8A59D}" dt="2023-08-29T20:43:34.658" v="601"/>
          <ac:spMkLst>
            <pc:docMk/>
            <pc:sldMk cId="3088516976" sldId="308"/>
            <ac:spMk id="2" creationId="{A1E3DBE0-A89D-5474-25D0-ECE01B765FD2}"/>
          </ac:spMkLst>
        </pc:spChg>
        <pc:spChg chg="add mod">
          <ac:chgData name="Juan David Martinez Vargas" userId="c632008b-f998-4b6d-b45a-5c056b487435" providerId="ADAL" clId="{1C3C28D1-FBA5-4E90-9423-59031AF8A59D}" dt="2023-08-29T20:47:02.875" v="957" actId="20577"/>
          <ac:spMkLst>
            <pc:docMk/>
            <pc:sldMk cId="3088516976" sldId="308"/>
            <ac:spMk id="3" creationId="{8F3F1FC0-5F11-6FE6-5D63-02626C3E3C2D}"/>
          </ac:spMkLst>
        </pc:spChg>
      </pc:sldChg>
      <pc:sldChg chg="del">
        <pc:chgData name="Juan David Martinez Vargas" userId="c632008b-f998-4b6d-b45a-5c056b487435" providerId="ADAL" clId="{1C3C28D1-FBA5-4E90-9423-59031AF8A59D}" dt="2023-08-29T20:21:46.001" v="82" actId="47"/>
        <pc:sldMkLst>
          <pc:docMk/>
          <pc:sldMk cId="4083108542" sldId="309"/>
        </pc:sldMkLst>
      </pc:sldChg>
      <pc:sldChg chg="del">
        <pc:chgData name="Juan David Martinez Vargas" userId="c632008b-f998-4b6d-b45a-5c056b487435" providerId="ADAL" clId="{1C3C28D1-FBA5-4E90-9423-59031AF8A59D}" dt="2023-08-29T20:21:46.339" v="83" actId="47"/>
        <pc:sldMkLst>
          <pc:docMk/>
          <pc:sldMk cId="2383290907" sldId="310"/>
        </pc:sldMkLst>
      </pc:sldChg>
      <pc:sldChg chg="del">
        <pc:chgData name="Juan David Martinez Vargas" userId="c632008b-f998-4b6d-b45a-5c056b487435" providerId="ADAL" clId="{1C3C28D1-FBA5-4E90-9423-59031AF8A59D}" dt="2023-08-29T20:21:46.654" v="84" actId="47"/>
        <pc:sldMkLst>
          <pc:docMk/>
          <pc:sldMk cId="238059236" sldId="311"/>
        </pc:sldMkLst>
      </pc:sldChg>
      <pc:sldChg chg="del">
        <pc:chgData name="Juan David Martinez Vargas" userId="c632008b-f998-4b6d-b45a-5c056b487435" providerId="ADAL" clId="{1C3C28D1-FBA5-4E90-9423-59031AF8A59D}" dt="2023-08-29T20:21:46.928" v="85" actId="47"/>
        <pc:sldMkLst>
          <pc:docMk/>
          <pc:sldMk cId="2849525737" sldId="312"/>
        </pc:sldMkLst>
      </pc:sldChg>
      <pc:sldChg chg="del">
        <pc:chgData name="Juan David Martinez Vargas" userId="c632008b-f998-4b6d-b45a-5c056b487435" providerId="ADAL" clId="{1C3C28D1-FBA5-4E90-9423-59031AF8A59D}" dt="2023-08-29T20:21:47.200" v="86" actId="47"/>
        <pc:sldMkLst>
          <pc:docMk/>
          <pc:sldMk cId="222100194" sldId="313"/>
        </pc:sldMkLst>
      </pc:sldChg>
      <pc:sldChg chg="add del">
        <pc:chgData name="Juan David Martinez Vargas" userId="c632008b-f998-4b6d-b45a-5c056b487435" providerId="ADAL" clId="{1C3C28D1-FBA5-4E90-9423-59031AF8A59D}" dt="2023-08-29T20:22:33.960" v="127" actId="47"/>
        <pc:sldMkLst>
          <pc:docMk/>
          <pc:sldMk cId="827560211" sldId="314"/>
        </pc:sldMkLst>
      </pc:sldChg>
      <pc:sldChg chg="add del">
        <pc:chgData name="Juan David Martinez Vargas" userId="c632008b-f998-4b6d-b45a-5c056b487435" providerId="ADAL" clId="{1C3C28D1-FBA5-4E90-9423-59031AF8A59D}" dt="2023-08-29T20:22:34.280" v="128" actId="47"/>
        <pc:sldMkLst>
          <pc:docMk/>
          <pc:sldMk cId="1615406700" sldId="315"/>
        </pc:sldMkLst>
      </pc:sldChg>
      <pc:sldChg chg="add del">
        <pc:chgData name="Juan David Martinez Vargas" userId="c632008b-f998-4b6d-b45a-5c056b487435" providerId="ADAL" clId="{1C3C28D1-FBA5-4E90-9423-59031AF8A59D}" dt="2023-08-29T20:22:34.547" v="129" actId="47"/>
        <pc:sldMkLst>
          <pc:docMk/>
          <pc:sldMk cId="1496198078" sldId="316"/>
        </pc:sldMkLst>
      </pc:sldChg>
      <pc:sldChg chg="add del">
        <pc:chgData name="Juan David Martinez Vargas" userId="c632008b-f998-4b6d-b45a-5c056b487435" providerId="ADAL" clId="{1C3C28D1-FBA5-4E90-9423-59031AF8A59D}" dt="2023-08-29T20:22:34.769" v="130" actId="47"/>
        <pc:sldMkLst>
          <pc:docMk/>
          <pc:sldMk cId="1264312026" sldId="317"/>
        </pc:sldMkLst>
      </pc:sldChg>
      <pc:sldChg chg="add del">
        <pc:chgData name="Juan David Martinez Vargas" userId="c632008b-f998-4b6d-b45a-5c056b487435" providerId="ADAL" clId="{1C3C28D1-FBA5-4E90-9423-59031AF8A59D}" dt="2023-08-29T20:22:34.966" v="131" actId="47"/>
        <pc:sldMkLst>
          <pc:docMk/>
          <pc:sldMk cId="4188029310" sldId="318"/>
        </pc:sldMkLst>
      </pc:sldChg>
      <pc:sldChg chg="add del">
        <pc:chgData name="Juan David Martinez Vargas" userId="c632008b-f998-4b6d-b45a-5c056b487435" providerId="ADAL" clId="{1C3C28D1-FBA5-4E90-9423-59031AF8A59D}" dt="2023-08-29T20:22:35.133" v="132" actId="47"/>
        <pc:sldMkLst>
          <pc:docMk/>
          <pc:sldMk cId="488654650" sldId="319"/>
        </pc:sldMkLst>
      </pc:sldChg>
      <pc:sldChg chg="add del">
        <pc:chgData name="Juan David Martinez Vargas" userId="c632008b-f998-4b6d-b45a-5c056b487435" providerId="ADAL" clId="{1C3C28D1-FBA5-4E90-9423-59031AF8A59D}" dt="2023-08-29T20:22:35.306" v="133" actId="47"/>
        <pc:sldMkLst>
          <pc:docMk/>
          <pc:sldMk cId="3990367607" sldId="320"/>
        </pc:sldMkLst>
      </pc:sldChg>
      <pc:sldChg chg="add del">
        <pc:chgData name="Juan David Martinez Vargas" userId="c632008b-f998-4b6d-b45a-5c056b487435" providerId="ADAL" clId="{1C3C28D1-FBA5-4E90-9423-59031AF8A59D}" dt="2023-08-29T20:22:35.479" v="134" actId="47"/>
        <pc:sldMkLst>
          <pc:docMk/>
          <pc:sldMk cId="3391743712" sldId="321"/>
        </pc:sldMkLst>
      </pc:sldChg>
      <pc:sldChg chg="add del">
        <pc:chgData name="Juan David Martinez Vargas" userId="c632008b-f998-4b6d-b45a-5c056b487435" providerId="ADAL" clId="{1C3C28D1-FBA5-4E90-9423-59031AF8A59D}" dt="2023-08-29T20:22:35.640" v="135" actId="47"/>
        <pc:sldMkLst>
          <pc:docMk/>
          <pc:sldMk cId="4272260075" sldId="322"/>
        </pc:sldMkLst>
      </pc:sldChg>
      <pc:sldChg chg="add del">
        <pc:chgData name="Juan David Martinez Vargas" userId="c632008b-f998-4b6d-b45a-5c056b487435" providerId="ADAL" clId="{1C3C28D1-FBA5-4E90-9423-59031AF8A59D}" dt="2023-08-29T20:22:35.817" v="136" actId="47"/>
        <pc:sldMkLst>
          <pc:docMk/>
          <pc:sldMk cId="1549079259" sldId="323"/>
        </pc:sldMkLst>
      </pc:sldChg>
      <pc:sldChg chg="add del">
        <pc:chgData name="Juan David Martinez Vargas" userId="c632008b-f998-4b6d-b45a-5c056b487435" providerId="ADAL" clId="{1C3C28D1-FBA5-4E90-9423-59031AF8A59D}" dt="2023-08-29T20:22:35.984" v="137" actId="47"/>
        <pc:sldMkLst>
          <pc:docMk/>
          <pc:sldMk cId="3382887860" sldId="324"/>
        </pc:sldMkLst>
      </pc:sldChg>
      <pc:sldChg chg="add del">
        <pc:chgData name="Juan David Martinez Vargas" userId="c632008b-f998-4b6d-b45a-5c056b487435" providerId="ADAL" clId="{1C3C28D1-FBA5-4E90-9423-59031AF8A59D}" dt="2023-08-29T20:22:36.197" v="138" actId="47"/>
        <pc:sldMkLst>
          <pc:docMk/>
          <pc:sldMk cId="1703958227" sldId="325"/>
        </pc:sldMkLst>
      </pc:sldChg>
      <pc:sldChg chg="add del">
        <pc:chgData name="Juan David Martinez Vargas" userId="c632008b-f998-4b6d-b45a-5c056b487435" providerId="ADAL" clId="{1C3C28D1-FBA5-4E90-9423-59031AF8A59D}" dt="2023-08-29T20:22:36.535" v="139" actId="47"/>
        <pc:sldMkLst>
          <pc:docMk/>
          <pc:sldMk cId="679893084" sldId="326"/>
        </pc:sldMkLst>
      </pc:sldChg>
      <pc:sldChg chg="add del">
        <pc:chgData name="Juan David Martinez Vargas" userId="c632008b-f998-4b6d-b45a-5c056b487435" providerId="ADAL" clId="{1C3C28D1-FBA5-4E90-9423-59031AF8A59D}" dt="2023-08-29T20:22:36.770" v="140" actId="47"/>
        <pc:sldMkLst>
          <pc:docMk/>
          <pc:sldMk cId="245164770" sldId="327"/>
        </pc:sldMkLst>
      </pc:sldChg>
      <pc:sldChg chg="add del">
        <pc:chgData name="Juan David Martinez Vargas" userId="c632008b-f998-4b6d-b45a-5c056b487435" providerId="ADAL" clId="{1C3C28D1-FBA5-4E90-9423-59031AF8A59D}" dt="2023-08-29T20:22:36.995" v="141" actId="47"/>
        <pc:sldMkLst>
          <pc:docMk/>
          <pc:sldMk cId="1382523917" sldId="328"/>
        </pc:sldMkLst>
      </pc:sldChg>
      <pc:sldChg chg="add del">
        <pc:chgData name="Juan David Martinez Vargas" userId="c632008b-f998-4b6d-b45a-5c056b487435" providerId="ADAL" clId="{1C3C28D1-FBA5-4E90-9423-59031AF8A59D}" dt="2023-08-29T20:22:37.596" v="142" actId="47"/>
        <pc:sldMkLst>
          <pc:docMk/>
          <pc:sldMk cId="3761049567" sldId="329"/>
        </pc:sldMkLst>
      </pc:sldChg>
      <pc:sldChg chg="add del">
        <pc:chgData name="Juan David Martinez Vargas" userId="c632008b-f998-4b6d-b45a-5c056b487435" providerId="ADAL" clId="{1C3C28D1-FBA5-4E90-9423-59031AF8A59D}" dt="2023-08-29T20:22:38.006" v="143" actId="47"/>
        <pc:sldMkLst>
          <pc:docMk/>
          <pc:sldMk cId="239063097" sldId="330"/>
        </pc:sldMkLst>
      </pc:sldChg>
      <pc:sldChg chg="add del">
        <pc:chgData name="Juan David Martinez Vargas" userId="c632008b-f998-4b6d-b45a-5c056b487435" providerId="ADAL" clId="{1C3C28D1-FBA5-4E90-9423-59031AF8A59D}" dt="2023-08-29T20:22:38.306" v="144" actId="47"/>
        <pc:sldMkLst>
          <pc:docMk/>
          <pc:sldMk cId="2946148269" sldId="331"/>
        </pc:sldMkLst>
      </pc:sldChg>
      <pc:sldChg chg="add del">
        <pc:chgData name="Juan David Martinez Vargas" userId="c632008b-f998-4b6d-b45a-5c056b487435" providerId="ADAL" clId="{1C3C28D1-FBA5-4E90-9423-59031AF8A59D}" dt="2023-08-29T20:22:38.714" v="145" actId="47"/>
        <pc:sldMkLst>
          <pc:docMk/>
          <pc:sldMk cId="2276594897" sldId="332"/>
        </pc:sldMkLst>
      </pc:sldChg>
    </pc:docChg>
  </pc:docChgLst>
  <pc:docChgLst>
    <pc:chgData name="Juan David Martinez Vargas" userId="c632008b-f998-4b6d-b45a-5c056b487435" providerId="ADAL" clId="{16FB7428-D46D-4D8E-B541-917B25A4B241}"/>
    <pc:docChg chg="undo custSel addSld delSld modSld sldOrd">
      <pc:chgData name="Juan David Martinez Vargas" userId="c632008b-f998-4b6d-b45a-5c056b487435" providerId="ADAL" clId="{16FB7428-D46D-4D8E-B541-917B25A4B241}" dt="2023-08-29T23:31:02.824" v="1718" actId="1076"/>
      <pc:docMkLst>
        <pc:docMk/>
      </pc:docMkLst>
      <pc:sldChg chg="modSp mod">
        <pc:chgData name="Juan David Martinez Vargas" userId="c632008b-f998-4b6d-b45a-5c056b487435" providerId="ADAL" clId="{16FB7428-D46D-4D8E-B541-917B25A4B241}" dt="2023-08-29T20:59:43.230" v="35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16FB7428-D46D-4D8E-B541-917B25A4B241}" dt="2023-08-29T20:59:43.230" v="35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">
        <pc:chgData name="Juan David Martinez Vargas" userId="c632008b-f998-4b6d-b45a-5c056b487435" providerId="ADAL" clId="{16FB7428-D46D-4D8E-B541-917B25A4B241}" dt="2023-08-29T20:59:45.823" v="36" actId="47"/>
        <pc:sldMkLst>
          <pc:docMk/>
          <pc:sldMk cId="1503465693" sldId="300"/>
        </pc:sldMkLst>
      </pc:sldChg>
      <pc:sldChg chg="del">
        <pc:chgData name="Juan David Martinez Vargas" userId="c632008b-f998-4b6d-b45a-5c056b487435" providerId="ADAL" clId="{16FB7428-D46D-4D8E-B541-917B25A4B241}" dt="2023-08-29T20:59:46.190" v="37" actId="47"/>
        <pc:sldMkLst>
          <pc:docMk/>
          <pc:sldMk cId="3539635293" sldId="301"/>
        </pc:sldMkLst>
      </pc:sldChg>
      <pc:sldChg chg="del">
        <pc:chgData name="Juan David Martinez Vargas" userId="c632008b-f998-4b6d-b45a-5c056b487435" providerId="ADAL" clId="{16FB7428-D46D-4D8E-B541-917B25A4B241}" dt="2023-08-29T20:59:46.580" v="38" actId="47"/>
        <pc:sldMkLst>
          <pc:docMk/>
          <pc:sldMk cId="4257184968" sldId="302"/>
        </pc:sldMkLst>
      </pc:sldChg>
      <pc:sldChg chg="del">
        <pc:chgData name="Juan David Martinez Vargas" userId="c632008b-f998-4b6d-b45a-5c056b487435" providerId="ADAL" clId="{16FB7428-D46D-4D8E-B541-917B25A4B241}" dt="2023-08-29T20:59:47" v="39" actId="47"/>
        <pc:sldMkLst>
          <pc:docMk/>
          <pc:sldMk cId="1779353213" sldId="303"/>
        </pc:sldMkLst>
      </pc:sldChg>
      <pc:sldChg chg="del">
        <pc:chgData name="Juan David Martinez Vargas" userId="c632008b-f998-4b6d-b45a-5c056b487435" providerId="ADAL" clId="{16FB7428-D46D-4D8E-B541-917B25A4B241}" dt="2023-08-29T20:59:47.397" v="40" actId="47"/>
        <pc:sldMkLst>
          <pc:docMk/>
          <pc:sldMk cId="935588985" sldId="304"/>
        </pc:sldMkLst>
      </pc:sldChg>
      <pc:sldChg chg="del">
        <pc:chgData name="Juan David Martinez Vargas" userId="c632008b-f998-4b6d-b45a-5c056b487435" providerId="ADAL" clId="{16FB7428-D46D-4D8E-B541-917B25A4B241}" dt="2023-08-29T20:59:47.740" v="41" actId="47"/>
        <pc:sldMkLst>
          <pc:docMk/>
          <pc:sldMk cId="3988028747" sldId="305"/>
        </pc:sldMkLst>
      </pc:sldChg>
      <pc:sldChg chg="del">
        <pc:chgData name="Juan David Martinez Vargas" userId="c632008b-f998-4b6d-b45a-5c056b487435" providerId="ADAL" clId="{16FB7428-D46D-4D8E-B541-917B25A4B241}" dt="2023-08-29T20:59:48.114" v="42" actId="47"/>
        <pc:sldMkLst>
          <pc:docMk/>
          <pc:sldMk cId="1933990183" sldId="306"/>
        </pc:sldMkLst>
      </pc:sldChg>
      <pc:sldChg chg="del">
        <pc:chgData name="Juan David Martinez Vargas" userId="c632008b-f998-4b6d-b45a-5c056b487435" providerId="ADAL" clId="{16FB7428-D46D-4D8E-B541-917B25A4B241}" dt="2023-08-29T20:59:48.858" v="43" actId="47"/>
        <pc:sldMkLst>
          <pc:docMk/>
          <pc:sldMk cId="1127997115" sldId="307"/>
        </pc:sldMkLst>
      </pc:sldChg>
      <pc:sldChg chg="addSp delSp modSp mod">
        <pc:chgData name="Juan David Martinez Vargas" userId="c632008b-f998-4b6d-b45a-5c056b487435" providerId="ADAL" clId="{16FB7428-D46D-4D8E-B541-917B25A4B241}" dt="2023-08-29T21:02:15.088" v="105" actId="20577"/>
        <pc:sldMkLst>
          <pc:docMk/>
          <pc:sldMk cId="3088516976" sldId="308"/>
        </pc:sldMkLst>
        <pc:spChg chg="mod">
          <ac:chgData name="Juan David Martinez Vargas" userId="c632008b-f998-4b6d-b45a-5c056b487435" providerId="ADAL" clId="{16FB7428-D46D-4D8E-B541-917B25A4B241}" dt="2023-08-29T21:02:15.088" v="105" actId="20577"/>
          <ac:spMkLst>
            <pc:docMk/>
            <pc:sldMk cId="3088516976" sldId="308"/>
            <ac:spMk id="2" creationId="{A1E3DBE0-A89D-5474-25D0-ECE01B765FD2}"/>
          </ac:spMkLst>
        </pc:spChg>
        <pc:spChg chg="del">
          <ac:chgData name="Juan David Martinez Vargas" userId="c632008b-f998-4b6d-b45a-5c056b487435" providerId="ADAL" clId="{16FB7428-D46D-4D8E-B541-917B25A4B241}" dt="2023-08-29T21:00:24.669" v="44" actId="478"/>
          <ac:spMkLst>
            <pc:docMk/>
            <pc:sldMk cId="3088516976" sldId="308"/>
            <ac:spMk id="3" creationId="{8F3F1FC0-5F11-6FE6-5D63-02626C3E3C2D}"/>
          </ac:spMkLst>
        </pc:spChg>
        <pc:picChg chg="add mod">
          <ac:chgData name="Juan David Martinez Vargas" userId="c632008b-f998-4b6d-b45a-5c056b487435" providerId="ADAL" clId="{16FB7428-D46D-4D8E-B541-917B25A4B241}" dt="2023-08-29T21:00:27.430" v="46" actId="1076"/>
          <ac:picMkLst>
            <pc:docMk/>
            <pc:sldMk cId="3088516976" sldId="308"/>
            <ac:picMk id="5" creationId="{37466A6A-1F0F-071E-8FD1-457B393AC984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1:02:20.572" v="106"/>
        <pc:sldMkLst>
          <pc:docMk/>
          <pc:sldMk cId="2916922555" sldId="309"/>
        </pc:sldMkLst>
        <pc:spChg chg="add mod">
          <ac:chgData name="Juan David Martinez Vargas" userId="c632008b-f998-4b6d-b45a-5c056b487435" providerId="ADAL" clId="{16FB7428-D46D-4D8E-B541-917B25A4B241}" dt="2023-08-29T21:02:20.572" v="106"/>
          <ac:spMkLst>
            <pc:docMk/>
            <pc:sldMk cId="2916922555" sldId="309"/>
            <ac:spMk id="4" creationId="{B3CF14A9-D73C-395D-820C-5F1796CF06A7}"/>
          </ac:spMkLst>
        </pc:spChg>
        <pc:picChg chg="add mod">
          <ac:chgData name="Juan David Martinez Vargas" userId="c632008b-f998-4b6d-b45a-5c056b487435" providerId="ADAL" clId="{16FB7428-D46D-4D8E-B541-917B25A4B241}" dt="2023-08-29T21:00:51.836" v="49" actId="1076"/>
          <ac:picMkLst>
            <pc:docMk/>
            <pc:sldMk cId="2916922555" sldId="309"/>
            <ac:picMk id="3" creationId="{A41C58FB-ECD1-50EB-AC8C-AA7A41DDA9B0}"/>
          </ac:picMkLst>
        </pc:picChg>
      </pc:sldChg>
      <pc:sldChg chg="new del">
        <pc:chgData name="Juan David Martinez Vargas" userId="c632008b-f998-4b6d-b45a-5c056b487435" providerId="ADAL" clId="{16FB7428-D46D-4D8E-B541-917B25A4B241}" dt="2023-08-29T21:01:40.980" v="51" actId="680"/>
        <pc:sldMkLst>
          <pc:docMk/>
          <pc:sldMk cId="2076145183" sldId="310"/>
        </pc:sldMkLst>
      </pc:sldChg>
      <pc:sldChg chg="addSp modSp new mod ord">
        <pc:chgData name="Juan David Martinez Vargas" userId="c632008b-f998-4b6d-b45a-5c056b487435" providerId="ADAL" clId="{16FB7428-D46D-4D8E-B541-917B25A4B241}" dt="2023-08-29T21:01:58.818" v="76" actId="20577"/>
        <pc:sldMkLst>
          <pc:docMk/>
          <pc:sldMk cId="3644723648" sldId="310"/>
        </pc:sldMkLst>
        <pc:spChg chg="add mod">
          <ac:chgData name="Juan David Martinez Vargas" userId="c632008b-f998-4b6d-b45a-5c056b487435" providerId="ADAL" clId="{16FB7428-D46D-4D8E-B541-917B25A4B241}" dt="2023-08-29T21:01:58.818" v="76" actId="20577"/>
          <ac:spMkLst>
            <pc:docMk/>
            <pc:sldMk cId="3644723648" sldId="310"/>
            <ac:spMk id="4" creationId="{47B644DF-A17A-88BE-3A67-9EF36D8ED745}"/>
          </ac:spMkLst>
        </pc:spChg>
        <pc:picChg chg="add mod">
          <ac:chgData name="Juan David Martinez Vargas" userId="c632008b-f998-4b6d-b45a-5c056b487435" providerId="ADAL" clId="{16FB7428-D46D-4D8E-B541-917B25A4B241}" dt="2023-08-29T21:01:49.614" v="58" actId="1076"/>
          <ac:picMkLst>
            <pc:docMk/>
            <pc:sldMk cId="3644723648" sldId="310"/>
            <ac:picMk id="3" creationId="{AECF9FD8-5655-26BB-B071-1C446A020FD2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1:08:38.072" v="114" actId="1076"/>
        <pc:sldMkLst>
          <pc:docMk/>
          <pc:sldMk cId="569580562" sldId="311"/>
        </pc:sldMkLst>
        <pc:spChg chg="add mod">
          <ac:chgData name="Juan David Martinez Vargas" userId="c632008b-f998-4b6d-b45a-5c056b487435" providerId="ADAL" clId="{16FB7428-D46D-4D8E-B541-917B25A4B241}" dt="2023-08-29T21:05:42.244" v="112"/>
          <ac:spMkLst>
            <pc:docMk/>
            <pc:sldMk cId="569580562" sldId="311"/>
            <ac:spMk id="4" creationId="{38398681-B6E8-1849-40F7-CAD90382DBA0}"/>
          </ac:spMkLst>
        </pc:spChg>
        <pc:picChg chg="add mod">
          <ac:chgData name="Juan David Martinez Vargas" userId="c632008b-f998-4b6d-b45a-5c056b487435" providerId="ADAL" clId="{16FB7428-D46D-4D8E-B541-917B25A4B241}" dt="2023-08-29T21:08:38.072" v="114" actId="1076"/>
          <ac:picMkLst>
            <pc:docMk/>
            <pc:sldMk cId="569580562" sldId="311"/>
            <ac:picMk id="3" creationId="{382E0BF9-E3E8-3504-249D-7A3C650681CE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1:09:48.356" v="145" actId="1076"/>
        <pc:sldMkLst>
          <pc:docMk/>
          <pc:sldMk cId="1079899064" sldId="312"/>
        </pc:sldMkLst>
        <pc:spChg chg="add mod">
          <ac:chgData name="Juan David Martinez Vargas" userId="c632008b-f998-4b6d-b45a-5c056b487435" providerId="ADAL" clId="{16FB7428-D46D-4D8E-B541-917B25A4B241}" dt="2023-08-29T21:08:56.122" v="139" actId="20577"/>
          <ac:spMkLst>
            <pc:docMk/>
            <pc:sldMk cId="1079899064" sldId="312"/>
            <ac:spMk id="2" creationId="{85C0EF09-9F6B-F751-F597-C063C5B548EF}"/>
          </ac:spMkLst>
        </pc:spChg>
        <pc:picChg chg="add mod">
          <ac:chgData name="Juan David Martinez Vargas" userId="c632008b-f998-4b6d-b45a-5c056b487435" providerId="ADAL" clId="{16FB7428-D46D-4D8E-B541-917B25A4B241}" dt="2023-08-29T21:09:34.633" v="143"/>
          <ac:picMkLst>
            <pc:docMk/>
            <pc:sldMk cId="1079899064" sldId="312"/>
            <ac:picMk id="4" creationId="{DF417929-9F85-A1C1-0564-3BBCA353DA2C}"/>
          </ac:picMkLst>
        </pc:picChg>
        <pc:picChg chg="add mod">
          <ac:chgData name="Juan David Martinez Vargas" userId="c632008b-f998-4b6d-b45a-5c056b487435" providerId="ADAL" clId="{16FB7428-D46D-4D8E-B541-917B25A4B241}" dt="2023-08-29T21:09:48.356" v="145" actId="1076"/>
          <ac:picMkLst>
            <pc:docMk/>
            <pc:sldMk cId="1079899064" sldId="312"/>
            <ac:picMk id="6" creationId="{62F59809-EEE3-D8B4-0C0D-BE1A221BC4B9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1:12:37.601" v="218" actId="1076"/>
        <pc:sldMkLst>
          <pc:docMk/>
          <pc:sldMk cId="1249025012" sldId="313"/>
        </pc:sldMkLst>
        <pc:spChg chg="add mod">
          <ac:chgData name="Juan David Martinez Vargas" userId="c632008b-f998-4b6d-b45a-5c056b487435" providerId="ADAL" clId="{16FB7428-D46D-4D8E-B541-917B25A4B241}" dt="2023-08-29T21:11:38.051" v="159" actId="20577"/>
          <ac:spMkLst>
            <pc:docMk/>
            <pc:sldMk cId="1249025012" sldId="313"/>
            <ac:spMk id="2" creationId="{A7BB7E71-E253-7111-DE70-56BEF99871A5}"/>
          </ac:spMkLst>
        </pc:spChg>
        <pc:spChg chg="add mod">
          <ac:chgData name="Juan David Martinez Vargas" userId="c632008b-f998-4b6d-b45a-5c056b487435" providerId="ADAL" clId="{16FB7428-D46D-4D8E-B541-917B25A4B241}" dt="2023-08-29T21:12:05.885" v="213" actId="20577"/>
          <ac:spMkLst>
            <pc:docMk/>
            <pc:sldMk cId="1249025012" sldId="313"/>
            <ac:spMk id="3" creationId="{8B091392-53C4-7DE9-F7BF-84376E1E4E1F}"/>
          </ac:spMkLst>
        </pc:spChg>
        <pc:picChg chg="add mod">
          <ac:chgData name="Juan David Martinez Vargas" userId="c632008b-f998-4b6d-b45a-5c056b487435" providerId="ADAL" clId="{16FB7428-D46D-4D8E-B541-917B25A4B241}" dt="2023-08-29T21:12:37.601" v="218" actId="1076"/>
          <ac:picMkLst>
            <pc:docMk/>
            <pc:sldMk cId="1249025012" sldId="313"/>
            <ac:picMk id="5" creationId="{69440352-D6A6-A90B-BB09-BA62D5F1F94C}"/>
          </ac:picMkLst>
        </pc:picChg>
      </pc:sldChg>
      <pc:sldChg chg="addSp modSp new del mod">
        <pc:chgData name="Juan David Martinez Vargas" userId="c632008b-f998-4b6d-b45a-5c056b487435" providerId="ADAL" clId="{16FB7428-D46D-4D8E-B541-917B25A4B241}" dt="2023-08-29T21:20:31.299" v="430" actId="47"/>
        <pc:sldMkLst>
          <pc:docMk/>
          <pc:sldMk cId="3556112360" sldId="314"/>
        </pc:sldMkLst>
        <pc:spChg chg="add mod">
          <ac:chgData name="Juan David Martinez Vargas" userId="c632008b-f998-4b6d-b45a-5c056b487435" providerId="ADAL" clId="{16FB7428-D46D-4D8E-B541-917B25A4B241}" dt="2023-08-29T21:13:03.704" v="220"/>
          <ac:spMkLst>
            <pc:docMk/>
            <pc:sldMk cId="3556112360" sldId="314"/>
            <ac:spMk id="2" creationId="{7E937551-1C37-8461-96A7-12FBCD83833B}"/>
          </ac:spMkLst>
        </pc:spChg>
        <pc:picChg chg="add mod">
          <ac:chgData name="Juan David Martinez Vargas" userId="c632008b-f998-4b6d-b45a-5c056b487435" providerId="ADAL" clId="{16FB7428-D46D-4D8E-B541-917B25A4B241}" dt="2023-08-29T21:13:19.883" v="223" actId="1076"/>
          <ac:picMkLst>
            <pc:docMk/>
            <pc:sldMk cId="3556112360" sldId="314"/>
            <ac:picMk id="4" creationId="{40682C51-2B98-7597-4D98-AF9C496ADAED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1:32:21.359" v="457"/>
        <pc:sldMkLst>
          <pc:docMk/>
          <pc:sldMk cId="1940819824" sldId="315"/>
        </pc:sldMkLst>
        <pc:spChg chg="add mod">
          <ac:chgData name="Juan David Martinez Vargas" userId="c632008b-f998-4b6d-b45a-5c056b487435" providerId="ADAL" clId="{16FB7428-D46D-4D8E-B541-917B25A4B241}" dt="2023-08-29T21:13:35.976" v="225"/>
          <ac:spMkLst>
            <pc:docMk/>
            <pc:sldMk cId="1940819824" sldId="315"/>
            <ac:spMk id="2" creationId="{9CCB16C9-115C-E25F-F976-8103E66C9679}"/>
          </ac:spMkLst>
        </pc:spChg>
        <pc:spChg chg="add mod">
          <ac:chgData name="Juan David Martinez Vargas" userId="c632008b-f998-4b6d-b45a-5c056b487435" providerId="ADAL" clId="{16FB7428-D46D-4D8E-B541-917B25A4B241}" dt="2023-08-29T21:30:48.677" v="436" actId="14100"/>
          <ac:spMkLst>
            <pc:docMk/>
            <pc:sldMk cId="1940819824" sldId="315"/>
            <ac:spMk id="3" creationId="{137045D4-5EA7-47D5-CDCD-70A80DA3F700}"/>
          </ac:spMkLst>
        </pc:spChg>
        <pc:spChg chg="add del mod">
          <ac:chgData name="Juan David Martinez Vargas" userId="c632008b-f998-4b6d-b45a-5c056b487435" providerId="ADAL" clId="{16FB7428-D46D-4D8E-B541-917B25A4B241}" dt="2023-08-29T21:18:37.161" v="428"/>
          <ac:spMkLst>
            <pc:docMk/>
            <pc:sldMk cId="1940819824" sldId="315"/>
            <ac:spMk id="4" creationId="{94A39977-3C99-E032-B7C3-D0D59A9D59B2}"/>
          </ac:spMkLst>
        </pc:spChg>
        <pc:spChg chg="add mod">
          <ac:chgData name="Juan David Martinez Vargas" userId="c632008b-f998-4b6d-b45a-5c056b487435" providerId="ADAL" clId="{16FB7428-D46D-4D8E-B541-917B25A4B241}" dt="2023-08-29T21:32:21.359" v="457"/>
          <ac:spMkLst>
            <pc:docMk/>
            <pc:sldMk cId="1940819824" sldId="315"/>
            <ac:spMk id="10" creationId="{38445893-76B3-555A-0633-F3DAB58C79AE}"/>
          </ac:spMkLst>
        </pc:spChg>
        <pc:picChg chg="add del mod">
          <ac:chgData name="Juan David Martinez Vargas" userId="c632008b-f998-4b6d-b45a-5c056b487435" providerId="ADAL" clId="{16FB7428-D46D-4D8E-B541-917B25A4B241}" dt="2023-08-29T21:19:34.574" v="429" actId="478"/>
          <ac:picMkLst>
            <pc:docMk/>
            <pc:sldMk cId="1940819824" sldId="315"/>
            <ac:picMk id="6" creationId="{210568C3-B9FB-8AE6-C01A-9043CF5A278F}"/>
          </ac:picMkLst>
        </pc:picChg>
        <pc:picChg chg="add mod">
          <ac:chgData name="Juan David Martinez Vargas" userId="c632008b-f998-4b6d-b45a-5c056b487435" providerId="ADAL" clId="{16FB7428-D46D-4D8E-B541-917B25A4B241}" dt="2023-08-29T21:31:56.748" v="442" actId="1076"/>
          <ac:picMkLst>
            <pc:docMk/>
            <pc:sldMk cId="1940819824" sldId="315"/>
            <ac:picMk id="8" creationId="{79602DF7-0C54-518F-8393-E9003273D963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2:26:54.583" v="498" actId="20577"/>
        <pc:sldMkLst>
          <pc:docMk/>
          <pc:sldMk cId="2770297244" sldId="316"/>
        </pc:sldMkLst>
        <pc:spChg chg="add mod">
          <ac:chgData name="Juan David Martinez Vargas" userId="c632008b-f998-4b6d-b45a-5c056b487435" providerId="ADAL" clId="{16FB7428-D46D-4D8E-B541-917B25A4B241}" dt="2023-08-29T22:26:54.583" v="498" actId="20577"/>
          <ac:spMkLst>
            <pc:docMk/>
            <pc:sldMk cId="2770297244" sldId="316"/>
            <ac:spMk id="4" creationId="{CAC5A667-4ED3-A9D6-B43D-9CEF73CB1ED2}"/>
          </ac:spMkLst>
        </pc:spChg>
        <pc:picChg chg="add mod">
          <ac:chgData name="Juan David Martinez Vargas" userId="c632008b-f998-4b6d-b45a-5c056b487435" providerId="ADAL" clId="{16FB7428-D46D-4D8E-B541-917B25A4B241}" dt="2023-08-29T21:35:36.987" v="461" actId="1076"/>
          <ac:picMkLst>
            <pc:docMk/>
            <pc:sldMk cId="2770297244" sldId="316"/>
            <ac:picMk id="3" creationId="{A598F8E7-2AA3-67EE-E888-D6E145D6CB20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2:27:01.480" v="500"/>
        <pc:sldMkLst>
          <pc:docMk/>
          <pc:sldMk cId="1588248770" sldId="317"/>
        </pc:sldMkLst>
        <pc:spChg chg="add del mod">
          <ac:chgData name="Juan David Martinez Vargas" userId="c632008b-f998-4b6d-b45a-5c056b487435" providerId="ADAL" clId="{16FB7428-D46D-4D8E-B541-917B25A4B241}" dt="2023-08-29T22:27:01.197" v="499" actId="478"/>
          <ac:spMkLst>
            <pc:docMk/>
            <pc:sldMk cId="1588248770" sldId="317"/>
            <ac:spMk id="4" creationId="{B4A9438C-CD87-393A-5906-A01521869982}"/>
          </ac:spMkLst>
        </pc:spChg>
        <pc:spChg chg="add mod">
          <ac:chgData name="Juan David Martinez Vargas" userId="c632008b-f998-4b6d-b45a-5c056b487435" providerId="ADAL" clId="{16FB7428-D46D-4D8E-B541-917B25A4B241}" dt="2023-08-29T22:27:01.480" v="500"/>
          <ac:spMkLst>
            <pc:docMk/>
            <pc:sldMk cId="1588248770" sldId="317"/>
            <ac:spMk id="5" creationId="{A3342F7D-5676-B441-054C-103046D9C9D5}"/>
          </ac:spMkLst>
        </pc:spChg>
        <pc:picChg chg="add mod">
          <ac:chgData name="Juan David Martinez Vargas" userId="c632008b-f998-4b6d-b45a-5c056b487435" providerId="ADAL" clId="{16FB7428-D46D-4D8E-B541-917B25A4B241}" dt="2023-08-29T21:36:46.121" v="479" actId="1076"/>
          <ac:picMkLst>
            <pc:docMk/>
            <pc:sldMk cId="1588248770" sldId="317"/>
            <ac:picMk id="3" creationId="{7E1E2E5D-4AAB-55FD-071E-76D2C3144A8F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2:30:17.348" v="654" actId="1076"/>
        <pc:sldMkLst>
          <pc:docMk/>
          <pc:sldMk cId="441504327" sldId="318"/>
        </pc:sldMkLst>
        <pc:spChg chg="add mod">
          <ac:chgData name="Juan David Martinez Vargas" userId="c632008b-f998-4b6d-b45a-5c056b487435" providerId="ADAL" clId="{16FB7428-D46D-4D8E-B541-917B25A4B241}" dt="2023-08-29T22:28:43.830" v="528" actId="20577"/>
          <ac:spMkLst>
            <pc:docMk/>
            <pc:sldMk cId="441504327" sldId="318"/>
            <ac:spMk id="2" creationId="{BCD4E0B9-C76D-048A-C4D3-F585FC8717E4}"/>
          </ac:spMkLst>
        </pc:spChg>
        <pc:spChg chg="add mod">
          <ac:chgData name="Juan David Martinez Vargas" userId="c632008b-f998-4b6d-b45a-5c056b487435" providerId="ADAL" clId="{16FB7428-D46D-4D8E-B541-917B25A4B241}" dt="2023-08-29T22:29:37.534" v="652" actId="113"/>
          <ac:spMkLst>
            <pc:docMk/>
            <pc:sldMk cId="441504327" sldId="318"/>
            <ac:spMk id="3" creationId="{1FA85617-C11B-4FFE-3753-61D58835BB53}"/>
          </ac:spMkLst>
        </pc:spChg>
        <pc:picChg chg="add mod">
          <ac:chgData name="Juan David Martinez Vargas" userId="c632008b-f998-4b6d-b45a-5c056b487435" providerId="ADAL" clId="{16FB7428-D46D-4D8E-B541-917B25A4B241}" dt="2023-08-29T22:30:17.348" v="654" actId="1076"/>
          <ac:picMkLst>
            <pc:docMk/>
            <pc:sldMk cId="441504327" sldId="318"/>
            <ac:picMk id="5" creationId="{6C8C953B-E725-0A2D-7BDD-C122BCD898F8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2:36:54.204" v="918"/>
        <pc:sldMkLst>
          <pc:docMk/>
          <pc:sldMk cId="3304706483" sldId="319"/>
        </pc:sldMkLst>
        <pc:spChg chg="add mod">
          <ac:chgData name="Juan David Martinez Vargas" userId="c632008b-f998-4b6d-b45a-5c056b487435" providerId="ADAL" clId="{16FB7428-D46D-4D8E-B541-917B25A4B241}" dt="2023-08-29T22:32:42.932" v="894" actId="20577"/>
          <ac:spMkLst>
            <pc:docMk/>
            <pc:sldMk cId="3304706483" sldId="319"/>
            <ac:spMk id="2" creationId="{1D29A2B7-E361-6E48-702C-7A9A05935E09}"/>
          </ac:spMkLst>
        </pc:spChg>
        <pc:spChg chg="add mod">
          <ac:chgData name="Juan David Martinez Vargas" userId="c632008b-f998-4b6d-b45a-5c056b487435" providerId="ADAL" clId="{16FB7428-D46D-4D8E-B541-917B25A4B241}" dt="2023-08-29T22:36:54.204" v="918"/>
          <ac:spMkLst>
            <pc:docMk/>
            <pc:sldMk cId="3304706483" sldId="319"/>
            <ac:spMk id="3" creationId="{528F3724-0B46-52D4-D472-7A48FF40BFEC}"/>
          </ac:spMkLst>
        </pc:spChg>
      </pc:sldChg>
      <pc:sldChg chg="addSp delSp modSp new mod">
        <pc:chgData name="Juan David Martinez Vargas" userId="c632008b-f998-4b6d-b45a-5c056b487435" providerId="ADAL" clId="{16FB7428-D46D-4D8E-B541-917B25A4B241}" dt="2023-08-29T22:36:59.490" v="919"/>
        <pc:sldMkLst>
          <pc:docMk/>
          <pc:sldMk cId="3896254470" sldId="320"/>
        </pc:sldMkLst>
        <pc:spChg chg="add mod">
          <ac:chgData name="Juan David Martinez Vargas" userId="c632008b-f998-4b6d-b45a-5c056b487435" providerId="ADAL" clId="{16FB7428-D46D-4D8E-B541-917B25A4B241}" dt="2023-08-29T22:36:59.490" v="919"/>
          <ac:spMkLst>
            <pc:docMk/>
            <pc:sldMk cId="3896254470" sldId="320"/>
            <ac:spMk id="19" creationId="{48F44CF7-3E83-FC9A-E8B7-7D74C9E4E3D1}"/>
          </ac:spMkLst>
        </pc:spChg>
        <pc:picChg chg="add del">
          <ac:chgData name="Juan David Martinez Vargas" userId="c632008b-f998-4b6d-b45a-5c056b487435" providerId="ADAL" clId="{16FB7428-D46D-4D8E-B541-917B25A4B241}" dt="2023-08-29T22:34:48.092" v="897" actId="22"/>
          <ac:picMkLst>
            <pc:docMk/>
            <pc:sldMk cId="3896254470" sldId="320"/>
            <ac:picMk id="3" creationId="{89FDB9FA-6C5F-15F0-40A6-629953AE46B9}"/>
          </ac:picMkLst>
        </pc:picChg>
        <pc:picChg chg="add del">
          <ac:chgData name="Juan David Martinez Vargas" userId="c632008b-f998-4b6d-b45a-5c056b487435" providerId="ADAL" clId="{16FB7428-D46D-4D8E-B541-917B25A4B241}" dt="2023-08-29T22:34:59.903" v="899" actId="22"/>
          <ac:picMkLst>
            <pc:docMk/>
            <pc:sldMk cId="3896254470" sldId="320"/>
            <ac:picMk id="5" creationId="{417705E3-F4C9-F015-3433-4C589D0D6824}"/>
          </ac:picMkLst>
        </pc:picChg>
        <pc:picChg chg="add del">
          <ac:chgData name="Juan David Martinez Vargas" userId="c632008b-f998-4b6d-b45a-5c056b487435" providerId="ADAL" clId="{16FB7428-D46D-4D8E-B541-917B25A4B241}" dt="2023-08-29T22:35:01.175" v="901" actId="22"/>
          <ac:picMkLst>
            <pc:docMk/>
            <pc:sldMk cId="3896254470" sldId="320"/>
            <ac:picMk id="7" creationId="{507D6D68-2118-BCDC-D2DD-AF286BA501AB}"/>
          </ac:picMkLst>
        </pc:picChg>
        <pc:picChg chg="add del">
          <ac:chgData name="Juan David Martinez Vargas" userId="c632008b-f998-4b6d-b45a-5c056b487435" providerId="ADAL" clId="{16FB7428-D46D-4D8E-B541-917B25A4B241}" dt="2023-08-29T22:35:15.689" v="903" actId="22"/>
          <ac:picMkLst>
            <pc:docMk/>
            <pc:sldMk cId="3896254470" sldId="320"/>
            <ac:picMk id="9" creationId="{41AAD9C9-4F0B-997A-FCD4-D0D818A42267}"/>
          </ac:picMkLst>
        </pc:picChg>
        <pc:picChg chg="add del">
          <ac:chgData name="Juan David Martinez Vargas" userId="c632008b-f998-4b6d-b45a-5c056b487435" providerId="ADAL" clId="{16FB7428-D46D-4D8E-B541-917B25A4B241}" dt="2023-08-29T22:35:42.933" v="905" actId="22"/>
          <ac:picMkLst>
            <pc:docMk/>
            <pc:sldMk cId="3896254470" sldId="320"/>
            <ac:picMk id="11" creationId="{E915059F-4E1A-8B6A-92DC-7C08886113A2}"/>
          </ac:picMkLst>
        </pc:picChg>
        <pc:picChg chg="add del">
          <ac:chgData name="Juan David Martinez Vargas" userId="c632008b-f998-4b6d-b45a-5c056b487435" providerId="ADAL" clId="{16FB7428-D46D-4D8E-B541-917B25A4B241}" dt="2023-08-29T22:35:44.251" v="907" actId="22"/>
          <ac:picMkLst>
            <pc:docMk/>
            <pc:sldMk cId="3896254470" sldId="320"/>
            <ac:picMk id="13" creationId="{34E5BD49-6B51-33BE-BDF3-24997501BCA1}"/>
          </ac:picMkLst>
        </pc:picChg>
        <pc:picChg chg="add del">
          <ac:chgData name="Juan David Martinez Vargas" userId="c632008b-f998-4b6d-b45a-5c056b487435" providerId="ADAL" clId="{16FB7428-D46D-4D8E-B541-917B25A4B241}" dt="2023-08-29T22:35:59.541" v="909" actId="22"/>
          <ac:picMkLst>
            <pc:docMk/>
            <pc:sldMk cId="3896254470" sldId="320"/>
            <ac:picMk id="15" creationId="{7A9705D1-565D-FBA9-8C32-7E6969F08D24}"/>
          </ac:picMkLst>
        </pc:picChg>
        <pc:picChg chg="add del">
          <ac:chgData name="Juan David Martinez Vargas" userId="c632008b-f998-4b6d-b45a-5c056b487435" providerId="ADAL" clId="{16FB7428-D46D-4D8E-B541-917B25A4B241}" dt="2023-08-29T22:36:00.930" v="911" actId="22"/>
          <ac:picMkLst>
            <pc:docMk/>
            <pc:sldMk cId="3896254470" sldId="320"/>
            <ac:picMk id="17" creationId="{12B7E1C5-E472-3DE3-167C-C36F18FA3329}"/>
          </ac:picMkLst>
        </pc:picChg>
        <pc:picChg chg="add mod">
          <ac:chgData name="Juan David Martinez Vargas" userId="c632008b-f998-4b6d-b45a-5c056b487435" providerId="ADAL" clId="{16FB7428-D46D-4D8E-B541-917B25A4B241}" dt="2023-08-29T22:36:26.008" v="917" actId="14100"/>
          <ac:picMkLst>
            <pc:docMk/>
            <pc:sldMk cId="3896254470" sldId="320"/>
            <ac:picMk id="18" creationId="{0A7FF30B-1561-B77E-765A-D4149B04B026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2:52:22.655" v="1584" actId="21"/>
        <pc:sldMkLst>
          <pc:docMk/>
          <pc:sldMk cId="2917256190" sldId="321"/>
        </pc:sldMkLst>
        <pc:spChg chg="add mod">
          <ac:chgData name="Juan David Martinez Vargas" userId="c632008b-f998-4b6d-b45a-5c056b487435" providerId="ADAL" clId="{16FB7428-D46D-4D8E-B541-917B25A4B241}" dt="2023-08-29T22:37:12.658" v="921"/>
          <ac:spMkLst>
            <pc:docMk/>
            <pc:sldMk cId="2917256190" sldId="321"/>
            <ac:spMk id="2" creationId="{2BF63F29-025F-907B-593A-33B2B5B77AD7}"/>
          </ac:spMkLst>
        </pc:spChg>
        <pc:spChg chg="add mod">
          <ac:chgData name="Juan David Martinez Vargas" userId="c632008b-f998-4b6d-b45a-5c056b487435" providerId="ADAL" clId="{16FB7428-D46D-4D8E-B541-917B25A4B241}" dt="2023-08-29T22:42:18.158" v="1384" actId="14100"/>
          <ac:spMkLst>
            <pc:docMk/>
            <pc:sldMk cId="2917256190" sldId="321"/>
            <ac:spMk id="3" creationId="{73620095-4679-5EE3-DABF-38F9F04C76A0}"/>
          </ac:spMkLst>
        </pc:spChg>
        <pc:picChg chg="add del mod">
          <ac:chgData name="Juan David Martinez Vargas" userId="c632008b-f998-4b6d-b45a-5c056b487435" providerId="ADAL" clId="{16FB7428-D46D-4D8E-B541-917B25A4B241}" dt="2023-08-29T22:52:22.655" v="1584" actId="21"/>
          <ac:picMkLst>
            <pc:docMk/>
            <pc:sldMk cId="2917256190" sldId="321"/>
            <ac:picMk id="4" creationId="{1F580D5D-A1D6-5E0E-590E-ED6DDA3C4F51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2:47:23.387" v="1579" actId="20577"/>
        <pc:sldMkLst>
          <pc:docMk/>
          <pc:sldMk cId="978308272" sldId="322"/>
        </pc:sldMkLst>
        <pc:spChg chg="add mod">
          <ac:chgData name="Juan David Martinez Vargas" userId="c632008b-f998-4b6d-b45a-5c056b487435" providerId="ADAL" clId="{16FB7428-D46D-4D8E-B541-917B25A4B241}" dt="2023-08-29T22:42:49.098" v="1415" actId="20577"/>
          <ac:spMkLst>
            <pc:docMk/>
            <pc:sldMk cId="978308272" sldId="322"/>
            <ac:spMk id="2" creationId="{F52D4BAE-217C-7867-992B-7DF86FA77262}"/>
          </ac:spMkLst>
        </pc:spChg>
        <pc:spChg chg="add mod">
          <ac:chgData name="Juan David Martinez Vargas" userId="c632008b-f998-4b6d-b45a-5c056b487435" providerId="ADAL" clId="{16FB7428-D46D-4D8E-B541-917B25A4B241}" dt="2023-08-29T22:45:35.821" v="1502" actId="14100"/>
          <ac:spMkLst>
            <pc:docMk/>
            <pc:sldMk cId="978308272" sldId="322"/>
            <ac:spMk id="3" creationId="{8F6A890B-13AC-6115-06F3-551105E42968}"/>
          </ac:spMkLst>
        </pc:spChg>
        <pc:spChg chg="add mod">
          <ac:chgData name="Juan David Martinez Vargas" userId="c632008b-f998-4b6d-b45a-5c056b487435" providerId="ADAL" clId="{16FB7428-D46D-4D8E-B541-917B25A4B241}" dt="2023-08-29T22:47:23.387" v="1579" actId="20577"/>
          <ac:spMkLst>
            <pc:docMk/>
            <pc:sldMk cId="978308272" sldId="322"/>
            <ac:spMk id="8" creationId="{E6684C42-FA48-E553-1972-C47CA826364F}"/>
          </ac:spMkLst>
        </pc:spChg>
        <pc:picChg chg="add mod">
          <ac:chgData name="Juan David Martinez Vargas" userId="c632008b-f998-4b6d-b45a-5c056b487435" providerId="ADAL" clId="{16FB7428-D46D-4D8E-B541-917B25A4B241}" dt="2023-08-29T22:46:58.418" v="1508" actId="1076"/>
          <ac:picMkLst>
            <pc:docMk/>
            <pc:sldMk cId="978308272" sldId="322"/>
            <ac:picMk id="5" creationId="{98087CFE-D52C-A44F-2F38-F7C17A3515F7}"/>
          </ac:picMkLst>
        </pc:picChg>
        <pc:picChg chg="add mod">
          <ac:chgData name="Juan David Martinez Vargas" userId="c632008b-f998-4b6d-b45a-5c056b487435" providerId="ADAL" clId="{16FB7428-D46D-4D8E-B541-917B25A4B241}" dt="2023-08-29T22:46:51.899" v="1506" actId="1076"/>
          <ac:picMkLst>
            <pc:docMk/>
            <pc:sldMk cId="978308272" sldId="322"/>
            <ac:picMk id="7" creationId="{01824386-B127-C1BE-637D-72D90A88966B}"/>
          </ac:picMkLst>
        </pc:picChg>
      </pc:sldChg>
      <pc:sldChg chg="addSp delSp modSp new del mod">
        <pc:chgData name="Juan David Martinez Vargas" userId="c632008b-f998-4b6d-b45a-5c056b487435" providerId="ADAL" clId="{16FB7428-D46D-4D8E-B541-917B25A4B241}" dt="2023-08-29T22:42:30.262" v="1387" actId="47"/>
        <pc:sldMkLst>
          <pc:docMk/>
          <pc:sldMk cId="1881203380" sldId="322"/>
        </pc:sldMkLst>
        <pc:picChg chg="add del">
          <ac:chgData name="Juan David Martinez Vargas" userId="c632008b-f998-4b6d-b45a-5c056b487435" providerId="ADAL" clId="{16FB7428-D46D-4D8E-B541-917B25A4B241}" dt="2023-08-29T22:41:42.906" v="1380" actId="478"/>
          <ac:picMkLst>
            <pc:docMk/>
            <pc:sldMk cId="1881203380" sldId="322"/>
            <ac:picMk id="3" creationId="{DB7BEDF1-EFB6-5C9F-652C-C3651F857E97}"/>
          </ac:picMkLst>
        </pc:picChg>
        <pc:picChg chg="add mod">
          <ac:chgData name="Juan David Martinez Vargas" userId="c632008b-f998-4b6d-b45a-5c056b487435" providerId="ADAL" clId="{16FB7428-D46D-4D8E-B541-917B25A4B241}" dt="2023-08-29T22:42:09.748" v="1383" actId="1076"/>
          <ac:picMkLst>
            <pc:docMk/>
            <pc:sldMk cId="1881203380" sldId="322"/>
            <ac:picMk id="4" creationId="{6825A542-0BBA-11BF-C357-AECE4FC9243F}"/>
          </ac:picMkLst>
        </pc:picChg>
      </pc:sldChg>
      <pc:sldChg chg="new del">
        <pc:chgData name="Juan David Martinez Vargas" userId="c632008b-f998-4b6d-b45a-5c056b487435" providerId="ADAL" clId="{16FB7428-D46D-4D8E-B541-917B25A4B241}" dt="2023-08-29T22:40:47.449" v="1376" actId="680"/>
        <pc:sldMkLst>
          <pc:docMk/>
          <pc:sldMk cId="3481686648" sldId="322"/>
        </pc:sldMkLst>
      </pc:sldChg>
      <pc:sldChg chg="addSp delSp modSp new mod">
        <pc:chgData name="Juan David Martinez Vargas" userId="c632008b-f998-4b6d-b45a-5c056b487435" providerId="ADAL" clId="{16FB7428-D46D-4D8E-B541-917B25A4B241}" dt="2023-08-29T22:57:31.563" v="1616" actId="14100"/>
        <pc:sldMkLst>
          <pc:docMk/>
          <pc:sldMk cId="1278828969" sldId="323"/>
        </pc:sldMkLst>
        <pc:spChg chg="add mod">
          <ac:chgData name="Juan David Martinez Vargas" userId="c632008b-f998-4b6d-b45a-5c056b487435" providerId="ADAL" clId="{16FB7428-D46D-4D8E-B541-917B25A4B241}" dt="2023-08-29T22:52:59.321" v="1594"/>
          <ac:spMkLst>
            <pc:docMk/>
            <pc:sldMk cId="1278828969" sldId="323"/>
            <ac:spMk id="5" creationId="{19EFE201-54B9-02BF-9359-5C91935495D2}"/>
          </ac:spMkLst>
        </pc:spChg>
        <pc:picChg chg="add del">
          <ac:chgData name="Juan David Martinez Vargas" userId="c632008b-f998-4b6d-b45a-5c056b487435" providerId="ADAL" clId="{16FB7428-D46D-4D8E-B541-917B25A4B241}" dt="2023-08-29T22:52:19.876" v="1582" actId="22"/>
          <ac:picMkLst>
            <pc:docMk/>
            <pc:sldMk cId="1278828969" sldId="323"/>
            <ac:picMk id="3" creationId="{28330C2C-0B62-DA4C-687A-FB6C173D0CFB}"/>
          </ac:picMkLst>
        </pc:picChg>
        <pc:picChg chg="add mod">
          <ac:chgData name="Juan David Martinez Vargas" userId="c632008b-f998-4b6d-b45a-5c056b487435" providerId="ADAL" clId="{16FB7428-D46D-4D8E-B541-917B25A4B241}" dt="2023-08-29T22:57:31.563" v="1616" actId="14100"/>
          <ac:picMkLst>
            <pc:docMk/>
            <pc:sldMk cId="1278828969" sldId="323"/>
            <ac:picMk id="4" creationId="{725CA1E4-4513-4A33-49AE-0529599A9F33}"/>
          </ac:picMkLst>
        </pc:picChg>
        <pc:picChg chg="add mod">
          <ac:chgData name="Juan David Martinez Vargas" userId="c632008b-f998-4b6d-b45a-5c056b487435" providerId="ADAL" clId="{16FB7428-D46D-4D8E-B541-917B25A4B241}" dt="2023-08-29T22:57:26.849" v="1614" actId="1076"/>
          <ac:picMkLst>
            <pc:docMk/>
            <pc:sldMk cId="1278828969" sldId="323"/>
            <ac:picMk id="7" creationId="{66F74076-289D-DCAA-9ADD-B502FDB3DF97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3:00:44.720" v="1672" actId="1076"/>
        <pc:sldMkLst>
          <pc:docMk/>
          <pc:sldMk cId="3562958264" sldId="324"/>
        </pc:sldMkLst>
        <pc:spChg chg="add mod">
          <ac:chgData name="Juan David Martinez Vargas" userId="c632008b-f998-4b6d-b45a-5c056b487435" providerId="ADAL" clId="{16FB7428-D46D-4D8E-B541-917B25A4B241}" dt="2023-08-29T22:54:32.195" v="1602"/>
          <ac:spMkLst>
            <pc:docMk/>
            <pc:sldMk cId="3562958264" sldId="324"/>
            <ac:spMk id="2" creationId="{EE63FF00-68FD-B70D-F3C5-D82415453CAA}"/>
          </ac:spMkLst>
        </pc:spChg>
        <pc:spChg chg="add mod">
          <ac:chgData name="Juan David Martinez Vargas" userId="c632008b-f998-4b6d-b45a-5c056b487435" providerId="ADAL" clId="{16FB7428-D46D-4D8E-B541-917B25A4B241}" dt="2023-08-29T23:00:44.720" v="1672" actId="1076"/>
          <ac:spMkLst>
            <pc:docMk/>
            <pc:sldMk cId="3562958264" sldId="324"/>
            <ac:spMk id="5" creationId="{D87D9D25-EA58-DB42-75F6-941B7204D5A5}"/>
          </ac:spMkLst>
        </pc:spChg>
        <pc:picChg chg="add mod">
          <ac:chgData name="Juan David Martinez Vargas" userId="c632008b-f998-4b6d-b45a-5c056b487435" providerId="ADAL" clId="{16FB7428-D46D-4D8E-B541-917B25A4B241}" dt="2023-08-29T23:00:40.705" v="1670" actId="1076"/>
          <ac:picMkLst>
            <pc:docMk/>
            <pc:sldMk cId="3562958264" sldId="324"/>
            <ac:picMk id="4" creationId="{B74529A4-F031-93A8-42E4-95BACDCFF8BF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3:01:18.467" v="1684"/>
        <pc:sldMkLst>
          <pc:docMk/>
          <pc:sldMk cId="3725158485" sldId="325"/>
        </pc:sldMkLst>
        <pc:spChg chg="add mod">
          <ac:chgData name="Juan David Martinez Vargas" userId="c632008b-f998-4b6d-b45a-5c056b487435" providerId="ADAL" clId="{16FB7428-D46D-4D8E-B541-917B25A4B241}" dt="2023-08-29T23:01:18.467" v="1684"/>
          <ac:spMkLst>
            <pc:docMk/>
            <pc:sldMk cId="3725158485" sldId="325"/>
            <ac:spMk id="5" creationId="{0AB1E58B-5F2A-6533-ABEE-893956842C11}"/>
          </ac:spMkLst>
        </pc:spChg>
        <pc:picChg chg="add del">
          <ac:chgData name="Juan David Martinez Vargas" userId="c632008b-f998-4b6d-b45a-5c056b487435" providerId="ADAL" clId="{16FB7428-D46D-4D8E-B541-917B25A4B241}" dt="2023-08-29T23:00:52.519" v="1675" actId="22"/>
          <ac:picMkLst>
            <pc:docMk/>
            <pc:sldMk cId="3725158485" sldId="325"/>
            <ac:picMk id="3" creationId="{067036B0-B5CC-D65E-3BA4-51FC1C27C9C8}"/>
          </ac:picMkLst>
        </pc:picChg>
        <pc:picChg chg="add mod">
          <ac:chgData name="Juan David Martinez Vargas" userId="c632008b-f998-4b6d-b45a-5c056b487435" providerId="ADAL" clId="{16FB7428-D46D-4D8E-B541-917B25A4B241}" dt="2023-08-29T23:01:14.587" v="1683" actId="1076"/>
          <ac:picMkLst>
            <pc:docMk/>
            <pc:sldMk cId="3725158485" sldId="325"/>
            <ac:picMk id="4" creationId="{E59F374A-2F5D-FDA2-CCCD-A7594ACFD7C7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3:02:43.844" v="1696" actId="1076"/>
        <pc:sldMkLst>
          <pc:docMk/>
          <pc:sldMk cId="1307913674" sldId="326"/>
        </pc:sldMkLst>
        <pc:spChg chg="add mod">
          <ac:chgData name="Juan David Martinez Vargas" userId="c632008b-f998-4b6d-b45a-5c056b487435" providerId="ADAL" clId="{16FB7428-D46D-4D8E-B541-917B25A4B241}" dt="2023-08-29T23:01:27.004" v="1686"/>
          <ac:spMkLst>
            <pc:docMk/>
            <pc:sldMk cId="1307913674" sldId="326"/>
            <ac:spMk id="2" creationId="{299940A2-D3D0-7166-9A3A-FBB4694AFB63}"/>
          </ac:spMkLst>
        </pc:spChg>
        <pc:picChg chg="add del mod">
          <ac:chgData name="Juan David Martinez Vargas" userId="c632008b-f998-4b6d-b45a-5c056b487435" providerId="ADAL" clId="{16FB7428-D46D-4D8E-B541-917B25A4B241}" dt="2023-08-29T23:01:50.860" v="1689" actId="478"/>
          <ac:picMkLst>
            <pc:docMk/>
            <pc:sldMk cId="1307913674" sldId="326"/>
            <ac:picMk id="4" creationId="{FD4210B2-C9FE-E3C2-B12B-F803EC16A257}"/>
          </ac:picMkLst>
        </pc:picChg>
        <pc:picChg chg="add del">
          <ac:chgData name="Juan David Martinez Vargas" userId="c632008b-f998-4b6d-b45a-5c056b487435" providerId="ADAL" clId="{16FB7428-D46D-4D8E-B541-917B25A4B241}" dt="2023-08-29T23:02:05.068" v="1691" actId="21"/>
          <ac:picMkLst>
            <pc:docMk/>
            <pc:sldMk cId="1307913674" sldId="326"/>
            <ac:picMk id="6" creationId="{9568F5C1-FF6B-BCFA-FCE4-C5AC77DFE6A0}"/>
          </ac:picMkLst>
        </pc:picChg>
        <pc:picChg chg="add del">
          <ac:chgData name="Juan David Martinez Vargas" userId="c632008b-f998-4b6d-b45a-5c056b487435" providerId="ADAL" clId="{16FB7428-D46D-4D8E-B541-917B25A4B241}" dt="2023-08-29T23:02:31.553" v="1693" actId="22"/>
          <ac:picMkLst>
            <pc:docMk/>
            <pc:sldMk cId="1307913674" sldId="326"/>
            <ac:picMk id="8" creationId="{5A6AA846-FE9A-0617-A128-3AB1ACD971DE}"/>
          </ac:picMkLst>
        </pc:picChg>
        <pc:picChg chg="add mod">
          <ac:chgData name="Juan David Martinez Vargas" userId="c632008b-f998-4b6d-b45a-5c056b487435" providerId="ADAL" clId="{16FB7428-D46D-4D8E-B541-917B25A4B241}" dt="2023-08-29T23:02:43.844" v="1696" actId="1076"/>
          <ac:picMkLst>
            <pc:docMk/>
            <pc:sldMk cId="1307913674" sldId="326"/>
            <ac:picMk id="9" creationId="{A6700D6A-A579-FC9E-2117-D6AA0DEDB172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3:05:45.534" v="1708" actId="5793"/>
        <pc:sldMkLst>
          <pc:docMk/>
          <pc:sldMk cId="1197494521" sldId="327"/>
        </pc:sldMkLst>
        <pc:spChg chg="add mod">
          <ac:chgData name="Juan David Martinez Vargas" userId="c632008b-f998-4b6d-b45a-5c056b487435" providerId="ADAL" clId="{16FB7428-D46D-4D8E-B541-917B25A4B241}" dt="2023-08-29T23:05:45.534" v="1708" actId="5793"/>
          <ac:spMkLst>
            <pc:docMk/>
            <pc:sldMk cId="1197494521" sldId="327"/>
            <ac:spMk id="4" creationId="{9CD8C1BE-D4EF-83D0-D956-4BD6BE90770A}"/>
          </ac:spMkLst>
        </pc:spChg>
        <pc:picChg chg="add mod">
          <ac:chgData name="Juan David Martinez Vargas" userId="c632008b-f998-4b6d-b45a-5c056b487435" providerId="ADAL" clId="{16FB7428-D46D-4D8E-B541-917B25A4B241}" dt="2023-08-29T23:05:10.388" v="1699" actId="1076"/>
          <ac:picMkLst>
            <pc:docMk/>
            <pc:sldMk cId="1197494521" sldId="327"/>
            <ac:picMk id="3" creationId="{D6B1F184-0C3F-FCA9-450D-5E937BCDE59E}"/>
          </ac:picMkLst>
        </pc:picChg>
      </pc:sldChg>
      <pc:sldChg chg="addSp modSp new mod">
        <pc:chgData name="Juan David Martinez Vargas" userId="c632008b-f998-4b6d-b45a-5c056b487435" providerId="ADAL" clId="{16FB7428-D46D-4D8E-B541-917B25A4B241}" dt="2023-08-29T23:31:02.824" v="1718" actId="1076"/>
        <pc:sldMkLst>
          <pc:docMk/>
          <pc:sldMk cId="685455159" sldId="328"/>
        </pc:sldMkLst>
        <pc:spChg chg="add mod">
          <ac:chgData name="Juan David Martinez Vargas" userId="c632008b-f998-4b6d-b45a-5c056b487435" providerId="ADAL" clId="{16FB7428-D46D-4D8E-B541-917B25A4B241}" dt="2023-08-29T23:06:43.358" v="1712"/>
          <ac:spMkLst>
            <pc:docMk/>
            <pc:sldMk cId="685455159" sldId="328"/>
            <ac:spMk id="4" creationId="{47AF7673-46C0-694D-78AA-4BBC956C9127}"/>
          </ac:spMkLst>
        </pc:spChg>
        <pc:picChg chg="add mod">
          <ac:chgData name="Juan David Martinez Vargas" userId="c632008b-f998-4b6d-b45a-5c056b487435" providerId="ADAL" clId="{16FB7428-D46D-4D8E-B541-917B25A4B241}" dt="2023-08-29T23:31:02.824" v="1718" actId="1076"/>
          <ac:picMkLst>
            <pc:docMk/>
            <pc:sldMk cId="685455159" sldId="328"/>
            <ac:picMk id="3" creationId="{47FD919F-5750-6623-B2B5-8D28CD0B6A57}"/>
          </ac:picMkLst>
        </pc:picChg>
      </pc:sldChg>
      <pc:sldChg chg="addSp delSp modSp new mod">
        <pc:chgData name="Juan David Martinez Vargas" userId="c632008b-f998-4b6d-b45a-5c056b487435" providerId="ADAL" clId="{16FB7428-D46D-4D8E-B541-917B25A4B241}" dt="2023-08-29T23:07:36.888" v="1717" actId="22"/>
        <pc:sldMkLst>
          <pc:docMk/>
          <pc:sldMk cId="866261264" sldId="329"/>
        </pc:sldMkLst>
        <pc:spChg chg="add mod">
          <ac:chgData name="Juan David Martinez Vargas" userId="c632008b-f998-4b6d-b45a-5c056b487435" providerId="ADAL" clId="{16FB7428-D46D-4D8E-B541-917B25A4B241}" dt="2023-08-29T23:07:00.949" v="1714"/>
          <ac:spMkLst>
            <pc:docMk/>
            <pc:sldMk cId="866261264" sldId="329"/>
            <ac:spMk id="2" creationId="{F1EBEF92-7F5B-CFC8-F740-7DD8BDF57F0A}"/>
          </ac:spMkLst>
        </pc:spChg>
        <pc:picChg chg="add del">
          <ac:chgData name="Juan David Martinez Vargas" userId="c632008b-f998-4b6d-b45a-5c056b487435" providerId="ADAL" clId="{16FB7428-D46D-4D8E-B541-917B25A4B241}" dt="2023-08-29T23:07:27.886" v="1716" actId="22"/>
          <ac:picMkLst>
            <pc:docMk/>
            <pc:sldMk cId="866261264" sldId="329"/>
            <ac:picMk id="4" creationId="{124E5596-E54E-BB46-45A3-9ECD9B73E7AE}"/>
          </ac:picMkLst>
        </pc:picChg>
        <pc:picChg chg="add">
          <ac:chgData name="Juan David Martinez Vargas" userId="c632008b-f998-4b6d-b45a-5c056b487435" providerId="ADAL" clId="{16FB7428-D46D-4D8E-B541-917B25A4B241}" dt="2023-08-29T23:07:36.888" v="1717" actId="22"/>
          <ac:picMkLst>
            <pc:docMk/>
            <pc:sldMk cId="866261264" sldId="329"/>
            <ac:picMk id="6" creationId="{6975ABB0-C6D0-E01A-925D-EFBB49119D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automático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  <a:p>
            <a:pPr algn="r"/>
            <a:endParaRPr lang="es-CO" sz="225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dmartinev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63990" y="503672"/>
            <a:ext cx="7914803" cy="1682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latin typeface="Calibri"/>
                <a:ea typeface="Calibri"/>
                <a:cs typeface="Calibri"/>
                <a:sym typeface="Calibri"/>
              </a:rPr>
              <a:t>Introducción a Transformers</a:t>
            </a:r>
            <a:br>
              <a:rPr lang="es-CO" sz="3600" dirty="0">
                <a:latin typeface="Calibri"/>
                <a:ea typeface="Calibri"/>
                <a:cs typeface="Calibri"/>
                <a:sym typeface="Calibri"/>
              </a:rPr>
            </a:br>
            <a:endParaRPr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313352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Docente: Juan D</a:t>
            </a: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 Vargas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jdmartinev@eafit.edu.co</a:t>
            </a:r>
            <a:endParaRPr lang="es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1E2E5D-4AAB-55FD-071E-76D2C314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7" y="1088546"/>
            <a:ext cx="8626525" cy="3337209"/>
          </a:xfrm>
          <a:prstGeom prst="rect">
            <a:avLst/>
          </a:prstGeom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A3342F7D-5676-B441-054C-103046D9C9D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8824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BCD4E0B9-C76D-048A-C4D3-F585FC8717E4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 with learneable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A85617-C11B-4FFE-3753-61D58835BB53}"/>
              </a:ext>
            </a:extLst>
          </p:cNvPr>
          <p:cNvSpPr txBox="1"/>
          <p:nvPr/>
        </p:nvSpPr>
        <p:spPr>
          <a:xfrm>
            <a:off x="229380" y="1009191"/>
            <a:ext cx="879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/>
              <a:t>Idea: </a:t>
            </a:r>
            <a:r>
              <a:rPr lang="es-CO" sz="1800" dirty="0"/>
              <a:t>El modelo aprende qué tan importante es cada palabra. Modelo de atención más utilizado y propuesto en el </a:t>
            </a:r>
            <a:r>
              <a:rPr lang="es-CO" sz="1800" dirty="0" err="1"/>
              <a:t>paper</a:t>
            </a:r>
            <a:r>
              <a:rPr lang="es-CO" sz="1800" dirty="0"/>
              <a:t> original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8C953B-E725-0A2D-7BDD-C122BCD8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1" y="2200949"/>
            <a:ext cx="7721997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D29A2B7-E361-6E48-702C-7A9A05935E09}"/>
              </a:ext>
            </a:extLst>
          </p:cNvPr>
          <p:cNvSpPr txBox="1"/>
          <p:nvPr/>
        </p:nvSpPr>
        <p:spPr>
          <a:xfrm>
            <a:off x="229380" y="1009191"/>
            <a:ext cx="8792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 err="1"/>
              <a:t>Query</a:t>
            </a:r>
            <a:r>
              <a:rPr lang="es-CO" sz="1800" b="1" dirty="0"/>
              <a:t>, </a:t>
            </a:r>
            <a:r>
              <a:rPr lang="es-CO" sz="1800" b="1" dirty="0" err="1"/>
              <a:t>key</a:t>
            </a:r>
            <a:r>
              <a:rPr lang="es-CO" sz="1800" b="1" dirty="0"/>
              <a:t> y </a:t>
            </a:r>
            <a:r>
              <a:rPr lang="es-CO" sz="1800" b="1" dirty="0" err="1"/>
              <a:t>value</a:t>
            </a:r>
            <a:r>
              <a:rPr lang="es-CO" sz="1800" b="1" dirty="0"/>
              <a:t> </a:t>
            </a:r>
            <a:r>
              <a:rPr lang="es-CO" sz="1800" dirty="0"/>
              <a:t>se inspiran en sistemas de recuperación de información.</a:t>
            </a:r>
          </a:p>
          <a:p>
            <a:endParaRPr lang="es-CO" sz="1800" dirty="0"/>
          </a:p>
          <a:p>
            <a:r>
              <a:rPr lang="es-CO" sz="1800" b="1" dirty="0" err="1"/>
              <a:t>query</a:t>
            </a:r>
            <a:r>
              <a:rPr lang="es-CO" sz="1800" dirty="0"/>
              <a:t> se compara con </a:t>
            </a:r>
            <a:r>
              <a:rPr lang="es-CO" sz="1800" b="1" dirty="0" err="1"/>
              <a:t>key</a:t>
            </a:r>
            <a:r>
              <a:rPr lang="es-CO" sz="1800" b="1" dirty="0"/>
              <a:t> </a:t>
            </a:r>
            <a:r>
              <a:rPr lang="es-CO" sz="1800" dirty="0"/>
              <a:t>para devolver un </a:t>
            </a:r>
            <a:r>
              <a:rPr lang="es-CO" sz="1800" b="1" dirty="0" err="1"/>
              <a:t>value</a:t>
            </a:r>
            <a:r>
              <a:rPr lang="es-CO" sz="1800" b="1" dirty="0"/>
              <a:t>.</a:t>
            </a:r>
          </a:p>
          <a:p>
            <a:endParaRPr lang="es-CO" sz="1800" b="1" dirty="0"/>
          </a:p>
          <a:p>
            <a:r>
              <a:rPr lang="es-CO" sz="1800" dirty="0"/>
              <a:t>Al igual al módulo básico de </a:t>
            </a:r>
            <a:r>
              <a:rPr lang="es-CO" sz="1800" dirty="0" err="1"/>
              <a:t>self-attention</a:t>
            </a:r>
            <a:r>
              <a:rPr lang="es-CO" sz="1800" dirty="0"/>
              <a:t>, debemos calcular un </a:t>
            </a:r>
            <a:r>
              <a:rPr lang="es-CO" sz="1800" b="1" dirty="0"/>
              <a:t>vector de contexto</a:t>
            </a:r>
            <a:endParaRPr lang="es-CO" sz="1800" dirty="0"/>
          </a:p>
        </p:txBody>
      </p:sp>
      <p:sp>
        <p:nvSpPr>
          <p:cNvPr id="3" name="Google Shape;76;p22">
            <a:extLst>
              <a:ext uri="{FF2B5EF4-FFF2-40B4-BE49-F238E27FC236}">
                <a16:creationId xmlns:a16="http://schemas.microsoft.com/office/drawing/2014/main" id="{528F3724-0B46-52D4-D472-7A48FF40BFEC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 with learneable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0470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0A7FF30B-1561-B77E-765A-D4149B04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791" y="882666"/>
            <a:ext cx="7084047" cy="3933294"/>
          </a:xfrm>
          <a:prstGeom prst="rect">
            <a:avLst/>
          </a:prstGeom>
        </p:spPr>
      </p:pic>
      <p:sp>
        <p:nvSpPr>
          <p:cNvPr id="19" name="Google Shape;76;p22">
            <a:extLst>
              <a:ext uri="{FF2B5EF4-FFF2-40B4-BE49-F238E27FC236}">
                <a16:creationId xmlns:a16="http://schemas.microsoft.com/office/drawing/2014/main" id="{48F44CF7-3E83-FC9A-E8B7-7D74C9E4E3D1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 with learneable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9625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BF63F29-025F-907B-593A-33B2B5B77AD7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 with learneable weights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620095-4679-5EE3-DABF-38F9F04C76A0}"/>
                  </a:ext>
                </a:extLst>
              </p:cNvPr>
              <p:cNvSpPr txBox="1"/>
              <p:nvPr/>
            </p:nvSpPr>
            <p:spPr>
              <a:xfrm>
                <a:off x="229380" y="1009191"/>
                <a:ext cx="5455023" cy="377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s-CO" sz="2400" b="1" dirty="0"/>
                  <a:t>Resumen</a:t>
                </a:r>
              </a:p>
              <a:p>
                <a:pPr>
                  <a:spcAft>
                    <a:spcPts val="600"/>
                  </a:spcAft>
                </a:pPr>
                <a:r>
                  <a:rPr lang="es-CO" sz="1800" dirty="0"/>
                  <a:t>Para cada token, el mecanismo de </a:t>
                </a:r>
                <a:r>
                  <a:rPr lang="es-CO" sz="1800" dirty="0" err="1"/>
                  <a:t>self-attention</a:t>
                </a:r>
                <a:r>
                  <a:rPr lang="es-CO" sz="1800" dirty="0"/>
                  <a:t>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CO" sz="1800" dirty="0"/>
                  <a:t>Compara el </a:t>
                </a:r>
                <a:r>
                  <a:rPr lang="es-CO" sz="1800" dirty="0" err="1"/>
                  <a:t>query</a:t>
                </a:r>
                <a:r>
                  <a:rPr lang="es-CO" sz="1800" dirty="0"/>
                  <a:t> de cada palabra con los </a:t>
                </a:r>
                <a:r>
                  <a:rPr lang="es-CO" sz="1800" dirty="0" err="1"/>
                  <a:t>keys</a:t>
                </a:r>
                <a:r>
                  <a:rPr lang="es-CO" sz="1800" dirty="0"/>
                  <a:t> de todas las palabras en la secuencia de entrada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CO" sz="1800" dirty="0"/>
                  <a:t>Calcula el score de atención a partir de los valores obtenidos en la comparación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CO" sz="1800" dirty="0"/>
                  <a:t>Calcula el promedio ponderado de todas las entradas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CO" sz="1800" dirty="0"/>
                  <a:t>Metodología </a:t>
                </a:r>
                <a:r>
                  <a:rPr lang="es-CO" sz="1800" dirty="0" err="1"/>
                  <a:t>sequence-to-sequence</a:t>
                </a:r>
                <a:endParaRPr lang="es-CO" sz="1800" dirty="0"/>
              </a:p>
              <a:p>
                <a:pPr marL="534988" lvl="1" indent="-268288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s-CO" sz="1800" dirty="0"/>
                  <a:t>Toma </a:t>
                </a:r>
                <a14:m>
                  <m:oMath xmlns:m="http://schemas.openxmlformats.org/officeDocument/2006/math">
                    <m:r>
                      <a:rPr lang="es-CO" sz="1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CO" sz="1800" dirty="0"/>
                  <a:t> entradas</a:t>
                </a:r>
              </a:p>
              <a:p>
                <a:pPr marL="534988" lvl="1" indent="-268288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s-CO" sz="1800" dirty="0"/>
                  <a:t>Devuelve </a:t>
                </a:r>
                <a14:m>
                  <m:oMath xmlns:m="http://schemas.openxmlformats.org/officeDocument/2006/math">
                    <m:r>
                      <a:rPr lang="es-CO" sz="1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CO" sz="1800" dirty="0"/>
                  <a:t> salidas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3620095-4679-5EE3-DABF-38F9F04C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80" y="1009191"/>
                <a:ext cx="5455023" cy="3770263"/>
              </a:xfrm>
              <a:prstGeom prst="rect">
                <a:avLst/>
              </a:prstGeom>
              <a:blipFill>
                <a:blip r:embed="rId2"/>
                <a:stretch>
                  <a:fillRect l="-1790" t="-1133" r="-1007" b="-178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1F580D5D-A1D6-5E0E-590E-ED6DDA3C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6615" y="927676"/>
            <a:ext cx="2949970" cy="39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5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F52D4BAE-217C-7867-992B-7DF86FA7726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6A890B-13AC-6115-06F3-551105E42968}"/>
              </a:ext>
            </a:extLst>
          </p:cNvPr>
          <p:cNvSpPr txBox="1"/>
          <p:nvPr/>
        </p:nvSpPr>
        <p:spPr>
          <a:xfrm>
            <a:off x="157168" y="1009191"/>
            <a:ext cx="898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Anteriormente se usaron tres matrices de parámetros. Agreguemos un índice adicional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087CFE-D52C-A44F-2F38-F7C17A35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1415893"/>
            <a:ext cx="1819225" cy="5977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824386-B127-C1BE-637D-72D90A88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1" y="2942551"/>
            <a:ext cx="2667137" cy="151137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684C42-FA48-E553-1972-C47CA826364F}"/>
              </a:ext>
            </a:extLst>
          </p:cNvPr>
          <p:cNvSpPr txBox="1"/>
          <p:nvPr/>
        </p:nvSpPr>
        <p:spPr>
          <a:xfrm>
            <a:off x="143138" y="2307436"/>
            <a:ext cx="898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En </a:t>
            </a:r>
            <a:r>
              <a:rPr lang="es-CO" sz="1800" dirty="0" err="1"/>
              <a:t>multi-head</a:t>
            </a:r>
            <a:r>
              <a:rPr lang="es-CO" sz="1800" dirty="0"/>
              <a:t> </a:t>
            </a:r>
            <a:r>
              <a:rPr lang="es-CO" sz="1800" dirty="0" err="1"/>
              <a:t>attention</a:t>
            </a:r>
            <a:r>
              <a:rPr lang="es-CO" sz="1800" dirty="0"/>
              <a:t> tenemos un conjunto de matrices</a:t>
            </a:r>
          </a:p>
        </p:txBody>
      </p:sp>
    </p:spTree>
    <p:extLst>
      <p:ext uri="{BB962C8B-B14F-4D97-AF65-F5344CB8AC3E}">
        <p14:creationId xmlns:p14="http://schemas.microsoft.com/office/powerpoint/2010/main" val="97830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25CA1E4-4513-4A33-49AE-0529599A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27323" y="995845"/>
            <a:ext cx="4766542" cy="2688308"/>
          </a:xfrm>
          <a:prstGeom prst="rect">
            <a:avLst/>
          </a:prstGeom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19EFE201-54B9-02BF-9359-5C91935495D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F74076-289D-DCAA-9ADD-B502FDB3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2551"/>
            <a:ext cx="4820413" cy="19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E63FF00-68FD-B70D-F3C5-D82415453CA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4529A4-F031-93A8-42E4-95BACDCF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2" y="2200949"/>
            <a:ext cx="4445228" cy="17590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7D9D25-EA58-DB42-75F6-941B7204D5A5}"/>
              </a:ext>
            </a:extLst>
          </p:cNvPr>
          <p:cNvSpPr txBox="1"/>
          <p:nvPr/>
        </p:nvSpPr>
        <p:spPr>
          <a:xfrm>
            <a:off x="1976393" y="1559909"/>
            <a:ext cx="518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Similar a tener varios filtros convolucionales</a:t>
            </a:r>
          </a:p>
        </p:txBody>
      </p:sp>
    </p:spTree>
    <p:extLst>
      <p:ext uri="{BB962C8B-B14F-4D97-AF65-F5344CB8AC3E}">
        <p14:creationId xmlns:p14="http://schemas.microsoft.com/office/powerpoint/2010/main" val="356295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9F374A-2F5D-FDA2-CCCD-A7594ACF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791" y="1088546"/>
            <a:ext cx="6303617" cy="3887018"/>
          </a:xfrm>
          <a:prstGeom prst="rect">
            <a:avLst/>
          </a:prstGeom>
        </p:spPr>
      </p:pic>
      <p:sp>
        <p:nvSpPr>
          <p:cNvPr id="5" name="Google Shape;76;p22">
            <a:extLst>
              <a:ext uri="{FF2B5EF4-FFF2-40B4-BE49-F238E27FC236}">
                <a16:creationId xmlns:a16="http://schemas.microsoft.com/office/drawing/2014/main" id="{0AB1E58B-5F2A-6533-ABEE-893956842C11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2515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99940A2-D3D0-7166-9A3A-FBB4694AFB6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700D6A-A579-FC9E-2117-D6AA0DED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5592" y="1088546"/>
            <a:ext cx="6303617" cy="36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1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CF9FD8-5655-26BB-B071-1C446A0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92" y="1459347"/>
            <a:ext cx="6142958" cy="3345273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47B644DF-A17A-88BE-3A67-9EF36D8ED74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Redes recurrentes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4472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B1F184-0C3F-FCA9-450D-5E937BCD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3" y="1088546"/>
            <a:ext cx="4362674" cy="3835597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9CD8C1BE-D4EF-83D0-D956-4BD6BE90770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9749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FD919F-5750-6623-B2B5-8D28CD0B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1009191"/>
            <a:ext cx="8601924" cy="3380856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47AF7673-46C0-694D-78AA-4BBC956C9127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8545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F1EBEF92-7F5B-CFC8-F740-7DD8BDF57F0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75ABB0-C6D0-E01A-925D-EFBB4911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38" y="1482669"/>
            <a:ext cx="5302523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6D55828-C5F2-4D60-9FB0-EBB49C84A714}"/>
              </a:ext>
            </a:extLst>
          </p:cNvPr>
          <p:cNvSpPr txBox="1"/>
          <p:nvPr/>
        </p:nvSpPr>
        <p:spPr>
          <a:xfrm>
            <a:off x="157168" y="1009191"/>
            <a:ext cx="84936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 err="1"/>
              <a:t>Masked</a:t>
            </a:r>
            <a:r>
              <a:rPr lang="es-CO" sz="1800" dirty="0"/>
              <a:t> </a:t>
            </a:r>
            <a:r>
              <a:rPr lang="es-CO" sz="1800" dirty="0" err="1"/>
              <a:t>attention</a:t>
            </a:r>
            <a:r>
              <a:rPr lang="es-CO" sz="1800" dirty="0"/>
              <a:t> enmascara los tokens que el modelo no ha visto.</a:t>
            </a:r>
          </a:p>
          <a:p>
            <a:r>
              <a:rPr lang="es-CO" sz="1600" dirty="0"/>
              <a:t>Acá visualizamos en las entradas en lugar de los tokens por facilidad</a:t>
            </a:r>
          </a:p>
        </p:txBody>
      </p:sp>
      <p:sp>
        <p:nvSpPr>
          <p:cNvPr id="8" name="Google Shape;76;p22">
            <a:extLst>
              <a:ext uri="{FF2B5EF4-FFF2-40B4-BE49-F238E27FC236}">
                <a16:creationId xmlns:a16="http://schemas.microsoft.com/office/drawing/2014/main" id="{F8D1C6BB-24C4-42B2-BD61-97B1087EF75C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BF2B73-FEA7-41D3-AB47-CA029216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96"/>
            <a:ext cx="7687748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C2784D-488F-48BB-B945-6A3F34EA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" y="1609232"/>
            <a:ext cx="8068801" cy="3534268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64659228-FC02-4847-9E40-17C86D57287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8571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3F5E6D-16E9-4C46-A503-F2455954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341"/>
            <a:ext cx="8545118" cy="3477110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B838206D-4073-495E-85D0-88FEC613D93B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</a:t>
            </a:r>
            <a:r>
              <a:rPr lang="es-CO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</a:t>
            </a: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sked Multi-head 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407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94F28-B58F-48F6-ACCC-C3C39066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" y="1025094"/>
            <a:ext cx="3882770" cy="4054954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199E92D3-E99B-4BA1-88EA-11B10034083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 err="1">
                <a:solidFill>
                  <a:schemeClr val="bg1"/>
                </a:solidFill>
                <a:latin typeface="Nunito Sans ExtraBold"/>
                <a:sym typeface="Calibri"/>
              </a:rPr>
              <a:t>Positional</a:t>
            </a: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 </a:t>
            </a:r>
            <a:r>
              <a:rPr lang="es-ES" sz="3000" b="1" dirty="0" err="1">
                <a:solidFill>
                  <a:schemeClr val="bg1"/>
                </a:solidFill>
                <a:latin typeface="Nunito Sans ExtraBold"/>
                <a:sym typeface="Calibri"/>
              </a:rPr>
              <a:t>encoding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D83452-EA7A-4CF8-8841-140CAEEB635E}"/>
              </a:ext>
            </a:extLst>
          </p:cNvPr>
          <p:cNvSpPr txBox="1"/>
          <p:nvPr/>
        </p:nvSpPr>
        <p:spPr>
          <a:xfrm>
            <a:off x="3459597" y="1088546"/>
            <a:ext cx="556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 err="1"/>
              <a:t>Self-attention</a:t>
            </a:r>
            <a:r>
              <a:rPr lang="es-CO" sz="1800" dirty="0"/>
              <a:t> y </a:t>
            </a:r>
            <a:r>
              <a:rPr lang="es-CO" sz="1800" dirty="0" err="1"/>
              <a:t>Fully</a:t>
            </a:r>
            <a:r>
              <a:rPr lang="es-CO" sz="1800" dirty="0"/>
              <a:t> </a:t>
            </a:r>
            <a:r>
              <a:rPr lang="es-CO" sz="1800" dirty="0" err="1"/>
              <a:t>Connected</a:t>
            </a:r>
            <a:r>
              <a:rPr lang="es-CO" sz="1800" dirty="0"/>
              <a:t> son invariantes a la permutación, i.e., no tienen en cuenta el orden de las palabras en la entrada</a:t>
            </a:r>
            <a:endParaRPr lang="es-CO" sz="1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FE1CAC-5A55-4093-928D-6BDCBA34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99" y="2200949"/>
            <a:ext cx="4210044" cy="24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3CEC54FC-4FA7-4A30-9D9B-A7A34D75BE64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Generative </a:t>
            </a:r>
            <a:r>
              <a:rPr lang="es-ES" sz="3000" b="1" dirty="0" err="1">
                <a:solidFill>
                  <a:schemeClr val="bg1"/>
                </a:solidFill>
                <a:latin typeface="Nunito Sans ExtraBold"/>
                <a:sym typeface="Calibri"/>
              </a:rPr>
              <a:t>Pretrained</a:t>
            </a: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 Transformers - GPT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8CD167-EC45-4AE9-967A-BA61D33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009191"/>
            <a:ext cx="7488233" cy="38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CA88C08-67C5-4DB7-A62A-378AC14DCD72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Generative </a:t>
            </a:r>
            <a:r>
              <a:rPr lang="es-ES" sz="3000" b="1" dirty="0" err="1">
                <a:solidFill>
                  <a:schemeClr val="bg1"/>
                </a:solidFill>
                <a:latin typeface="Nunito Sans ExtraBold"/>
                <a:sym typeface="Calibri"/>
              </a:rPr>
              <a:t>Pretrained</a:t>
            </a: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 Transformers - GPT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AA860A-70AD-4C2F-8101-DB21039F977D}"/>
              </a:ext>
            </a:extLst>
          </p:cNvPr>
          <p:cNvSpPr txBox="1"/>
          <p:nvPr/>
        </p:nvSpPr>
        <p:spPr>
          <a:xfrm>
            <a:off x="122388" y="1009191"/>
            <a:ext cx="8493643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/>
              <a:t>GPT ingresa el texto de izquierda a derecha de forma que el modelo aprende a predecir la palabra siguiente</a:t>
            </a:r>
          </a:p>
          <a:p>
            <a:endParaRPr lang="es-CO" sz="1800" dirty="0"/>
          </a:p>
          <a:p>
            <a:r>
              <a:rPr lang="es-CO" sz="1800" dirty="0" err="1"/>
              <a:t>Self-supervised</a:t>
            </a:r>
            <a:r>
              <a:rPr lang="es-CO" sz="1800" dirty="0"/>
              <a:t> </a:t>
            </a:r>
            <a:r>
              <a:rPr lang="es-CO" sz="1800" dirty="0" err="1"/>
              <a:t>pre-training</a:t>
            </a:r>
            <a:endParaRPr lang="es-CO" sz="1800" dirty="0"/>
          </a:p>
          <a:p>
            <a:endParaRPr lang="es-CO" sz="18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 err="1"/>
              <a:t>Pre-entrenar</a:t>
            </a:r>
            <a:r>
              <a:rPr lang="es-CO" sz="1800" dirty="0"/>
              <a:t>: Predecir la palabra siguiente (</a:t>
            </a:r>
            <a:r>
              <a:rPr lang="es-CO" sz="1800" dirty="0" err="1"/>
              <a:t>self-atenttion</a:t>
            </a:r>
            <a:r>
              <a:rPr lang="es-CO" sz="1800" dirty="0"/>
              <a:t> unidireccional)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/>
              <a:t>Fine-tune 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80815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BFD403F-A0B4-4DCD-857D-316E8FA3DC2E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BERT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039B1F-9B00-4535-B628-80169FD2E73E}"/>
              </a:ext>
            </a:extLst>
          </p:cNvPr>
          <p:cNvSpPr txBox="1"/>
          <p:nvPr/>
        </p:nvSpPr>
        <p:spPr>
          <a:xfrm>
            <a:off x="322761" y="1088546"/>
            <a:ext cx="88176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 err="1"/>
              <a:t>Self-supervised</a:t>
            </a:r>
            <a:r>
              <a:rPr lang="es-CO" sz="1800" dirty="0"/>
              <a:t> </a:t>
            </a:r>
            <a:r>
              <a:rPr lang="es-CO" sz="1800" dirty="0" err="1"/>
              <a:t>pre-training</a:t>
            </a:r>
            <a:endParaRPr lang="es-CO" sz="1800" dirty="0"/>
          </a:p>
          <a:p>
            <a:endParaRPr lang="es-CO" sz="18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 err="1"/>
              <a:t>Pre-entrenar</a:t>
            </a:r>
            <a:r>
              <a:rPr lang="es-CO" sz="1800" dirty="0"/>
              <a:t>:</a:t>
            </a:r>
          </a:p>
          <a:p>
            <a:pPr marL="720725">
              <a:spcAft>
                <a:spcPts val="600"/>
              </a:spcAft>
            </a:pPr>
            <a:r>
              <a:rPr lang="es-CO" sz="1600" dirty="0"/>
              <a:t>a. Predecir palabras aleatoriamente enmascaradas (</a:t>
            </a:r>
            <a:r>
              <a:rPr lang="es-CO" sz="1600" dirty="0" err="1"/>
              <a:t>bi-direccional</a:t>
            </a:r>
            <a:r>
              <a:rPr lang="es-CO" sz="1600" dirty="0"/>
              <a:t>/no direccional) </a:t>
            </a:r>
          </a:p>
          <a:p>
            <a:pPr marL="720725">
              <a:spcAft>
                <a:spcPts val="600"/>
              </a:spcAft>
            </a:pPr>
            <a:r>
              <a:rPr lang="es-CO" sz="1600" dirty="0"/>
              <a:t>b. Predecir el orden de las oraciones</a:t>
            </a:r>
          </a:p>
          <a:p>
            <a:pPr>
              <a:spcAft>
                <a:spcPts val="600"/>
              </a:spcAft>
            </a:pPr>
            <a:r>
              <a:rPr lang="es-CO" sz="1800" dirty="0"/>
              <a:t>2.  Fine-tune </a:t>
            </a:r>
          </a:p>
          <a:p>
            <a:pPr marL="1063625" indent="-342900">
              <a:spcAft>
                <a:spcPts val="600"/>
              </a:spcAft>
              <a:buFont typeface="+mj-lt"/>
              <a:buAutoNum type="arabicPeriod"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91300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1E3DBE0-A89D-5474-25D0-ECE01B765FD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Introducción a transformers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466A6A-1F0F-071E-8FD1-457B393A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94" y="1165545"/>
            <a:ext cx="4762745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16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56D087-399E-4017-9090-61CA1762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1088546"/>
            <a:ext cx="7766227" cy="3564078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41104E03-FE8F-48E9-AAB9-BF723AE1DA72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BERT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64749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C5BF5BA-FC0D-4693-AE18-54D4E1CB02C6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BERT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BEE142-0846-4B4E-9ABA-9106764DB8EE}"/>
              </a:ext>
            </a:extLst>
          </p:cNvPr>
          <p:cNvSpPr txBox="1"/>
          <p:nvPr/>
        </p:nvSpPr>
        <p:spPr>
          <a:xfrm>
            <a:off x="326360" y="1009191"/>
            <a:ext cx="881764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 err="1"/>
              <a:t>Pre-entrenar</a:t>
            </a:r>
            <a:r>
              <a:rPr lang="es-CO" sz="1800" dirty="0"/>
              <a:t> en un conjunto de datos no etiquetado (aprender un modelo de lenguaje general)</a:t>
            </a:r>
          </a:p>
          <a:p>
            <a:pPr marL="720725">
              <a:spcAft>
                <a:spcPts val="600"/>
              </a:spcAft>
            </a:pPr>
            <a:r>
              <a:rPr lang="es-CO" sz="1600" dirty="0"/>
              <a:t>a. Predecir palabras aleatoriamente enmascaradas (</a:t>
            </a:r>
            <a:r>
              <a:rPr lang="es-CO" sz="1600" dirty="0" err="1"/>
              <a:t>bi-direccional</a:t>
            </a:r>
            <a:r>
              <a:rPr lang="es-CO" sz="1600" dirty="0"/>
              <a:t>/no direccional) </a:t>
            </a:r>
          </a:p>
          <a:p>
            <a:pPr marL="1063625" indent="-342900">
              <a:spcAft>
                <a:spcPts val="600"/>
              </a:spcAft>
              <a:buFont typeface="+mj-lt"/>
              <a:buAutoNum type="arabicPeriod"/>
            </a:pPr>
            <a:endParaRPr lang="es-CO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B92EAA-5F7C-4F41-BF14-37B57C2A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3" y="2200949"/>
            <a:ext cx="4820413" cy="2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C5BF5BA-FC0D-4693-AE18-54D4E1CB02C6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BERT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BEE142-0846-4B4E-9ABA-9106764DB8EE}"/>
              </a:ext>
            </a:extLst>
          </p:cNvPr>
          <p:cNvSpPr txBox="1"/>
          <p:nvPr/>
        </p:nvSpPr>
        <p:spPr>
          <a:xfrm>
            <a:off x="326360" y="1009191"/>
            <a:ext cx="881764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 err="1"/>
              <a:t>Pre-entrenar</a:t>
            </a:r>
            <a:r>
              <a:rPr lang="es-CO" sz="1800" dirty="0"/>
              <a:t> en un conjunto de datos no etiquetado (aprender un modelo de lenguaje general)</a:t>
            </a:r>
          </a:p>
          <a:p>
            <a:pPr marL="720725">
              <a:spcAft>
                <a:spcPts val="600"/>
              </a:spcAft>
            </a:pPr>
            <a:r>
              <a:rPr lang="es-CO" sz="1600" dirty="0"/>
              <a:t>b. Predecir el orden de las oraciones</a:t>
            </a:r>
          </a:p>
          <a:p>
            <a:pPr marL="1063625" indent="-342900">
              <a:spcAft>
                <a:spcPts val="600"/>
              </a:spcAft>
              <a:buFont typeface="+mj-lt"/>
              <a:buAutoNum type="arabicPeriod"/>
            </a:pPr>
            <a:endParaRPr lang="es-CO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9E0A87-9230-4074-B7F7-482455A7F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34" y="1909302"/>
            <a:ext cx="4078811" cy="10918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030516-C658-457C-99DE-FF9E2A09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31" y="1605865"/>
            <a:ext cx="2362530" cy="20576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C97B28-FC2C-4924-80E7-7216D392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38" y="3182593"/>
            <a:ext cx="4339406" cy="15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9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402EF2DF-5767-4D2F-B76A-7775E1AC89F1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Utilización de Transformers </a:t>
            </a:r>
            <a:r>
              <a:rPr lang="es-ES" sz="3000" b="1" dirty="0" err="1">
                <a:solidFill>
                  <a:schemeClr val="bg1"/>
                </a:solidFill>
                <a:latin typeface="Nunito Sans ExtraBold"/>
                <a:sym typeface="Calibri"/>
              </a:rPr>
              <a:t>pre-entrenados</a:t>
            </a:r>
            <a:endParaRPr lang="es" sz="3000" b="1" dirty="0">
              <a:solidFill>
                <a:schemeClr val="bg1"/>
              </a:solidFill>
              <a:latin typeface="Nunito Sans ExtraBold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4E2713-5091-4DC8-A412-D3F5B08B34FF}"/>
              </a:ext>
            </a:extLst>
          </p:cNvPr>
          <p:cNvSpPr txBox="1"/>
          <p:nvPr/>
        </p:nvSpPr>
        <p:spPr>
          <a:xfrm>
            <a:off x="326360" y="1009191"/>
            <a:ext cx="313323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CO" sz="1800" dirty="0" err="1"/>
              <a:t>Feature-based</a:t>
            </a:r>
            <a:r>
              <a:rPr lang="es-CO" sz="1800" dirty="0"/>
              <a:t> </a:t>
            </a:r>
            <a:r>
              <a:rPr lang="es-CO" sz="1800" dirty="0" err="1"/>
              <a:t>approach</a:t>
            </a:r>
            <a:endParaRPr lang="es-CO" sz="1600" dirty="0"/>
          </a:p>
          <a:p>
            <a:pPr marL="1063625" indent="-342900">
              <a:spcAft>
                <a:spcPts val="600"/>
              </a:spcAft>
              <a:buFont typeface="+mj-lt"/>
              <a:buAutoNum type="arabicPeriod"/>
            </a:pPr>
            <a:endParaRPr lang="es-CO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8BBFE4-58B8-4FD4-AC59-93D5BE48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8" y="1997054"/>
            <a:ext cx="3830398" cy="17257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A8BC784-87C9-462A-9309-7E694F1CAA62}"/>
              </a:ext>
            </a:extLst>
          </p:cNvPr>
          <p:cNvSpPr txBox="1"/>
          <p:nvPr/>
        </p:nvSpPr>
        <p:spPr>
          <a:xfrm>
            <a:off x="4572000" y="1009190"/>
            <a:ext cx="387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725">
              <a:spcAft>
                <a:spcPts val="600"/>
              </a:spcAft>
            </a:pPr>
            <a:r>
              <a:rPr lang="es-ES" sz="1800" dirty="0"/>
              <a:t>2.  Fine-</a:t>
            </a:r>
            <a:r>
              <a:rPr lang="es-ES" sz="1800" dirty="0" err="1"/>
              <a:t>tuning</a:t>
            </a:r>
            <a:r>
              <a:rPr lang="es-ES" sz="1800" dirty="0"/>
              <a:t> </a:t>
            </a:r>
            <a:r>
              <a:rPr lang="es-ES" sz="1800" dirty="0" err="1"/>
              <a:t>approach</a:t>
            </a:r>
            <a:endParaRPr lang="es-CO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B01407-F88D-4ED7-B485-A87B1839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6461"/>
            <a:ext cx="4387188" cy="19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5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1C58FB-ECD1-50EB-AC8C-AA7A41DD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97" y="1221418"/>
            <a:ext cx="5931205" cy="3759393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B3CF14A9-D73C-395D-820C-5F1796CF06A7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Introducción a transformers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1692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2E0BF9-E3E8-3504-249D-7A3C6506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94" y="1009191"/>
            <a:ext cx="4024236" cy="3712459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38398681-B6E8-1849-40F7-CAD90382DBA0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Introducción a transformers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6958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85C0EF09-9F6B-F751-F597-C063C5B548E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Artículo original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DF417929-9F85-A1C1-0564-3BBCA353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9" y="1459347"/>
            <a:ext cx="3759393" cy="27687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F59809-EEE3-D8B4-0C0D-BE1A221BC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02" y="1459347"/>
            <a:ext cx="2171812" cy="29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7BB7E71-E253-7111-DE70-56BEF99871A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Atención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091392-53C4-7DE9-F7BF-84376E1E4E1F}"/>
              </a:ext>
            </a:extLst>
          </p:cNvPr>
          <p:cNvSpPr txBox="1"/>
          <p:nvPr/>
        </p:nvSpPr>
        <p:spPr>
          <a:xfrm>
            <a:off x="493189" y="1088546"/>
            <a:ext cx="741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Nosotros no traducimos documentos palabra por palabra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440352-D6A6-A90B-BB09-BA62D5F1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93" y="1475678"/>
            <a:ext cx="6482007" cy="32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9CCB16C9-115C-E25F-F976-8103E66C9679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Atención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7045D4-5EA7-47D5-CDCD-70A80DA3F700}"/>
              </a:ext>
            </a:extLst>
          </p:cNvPr>
          <p:cNvSpPr txBox="1"/>
          <p:nvPr/>
        </p:nvSpPr>
        <p:spPr>
          <a:xfrm>
            <a:off x="229380" y="1009191"/>
            <a:ext cx="879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dirty="0"/>
              <a:t>Idea: </a:t>
            </a:r>
            <a:r>
              <a:rPr lang="es-CO" sz="1800" dirty="0"/>
              <a:t>Crear vectores de contexto que contengan información acerca de la secuencia completa. Utilizar </a:t>
            </a:r>
            <a:r>
              <a:rPr lang="es-CO" sz="1800" b="1" dirty="0"/>
              <a:t>scores de atención </a:t>
            </a:r>
            <a:r>
              <a:rPr lang="es-CO" sz="1800" dirty="0"/>
              <a:t>para ponderar la importancia de cada palabra </a:t>
            </a:r>
            <a:endParaRPr lang="es-CO" sz="1800" b="1" dirty="0"/>
          </a:p>
          <a:p>
            <a:endParaRPr lang="es-CO" sz="18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602DF7-0C54-518F-8393-E9003273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9" y="1671409"/>
            <a:ext cx="6058341" cy="3079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8445893-76B3-555A-0633-F3DAB58C79AE}"/>
                  </a:ext>
                </a:extLst>
              </p:cNvPr>
              <p:cNvSpPr txBox="1"/>
              <p:nvPr/>
            </p:nvSpPr>
            <p:spPr>
              <a:xfrm>
                <a:off x="6025391" y="2127029"/>
                <a:ext cx="22546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1400" dirty="0"/>
                  <a:t>Ejemplo: </a:t>
                </a:r>
                <a14:m>
                  <m:oMath xmlns:m="http://schemas.openxmlformats.org/officeDocument/2006/math">
                    <m:r>
                      <a:rPr lang="es-CO" sz="1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sz="14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8445893-76B3-555A-0633-F3DAB58C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391" y="2127029"/>
                <a:ext cx="2254619" cy="307777"/>
              </a:xfrm>
              <a:prstGeom prst="rect">
                <a:avLst/>
              </a:prstGeom>
              <a:blipFill>
                <a:blip r:embed="rId3"/>
                <a:stretch>
                  <a:fillRect l="-811" t="-4000" b="-2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A713A216-1EFF-4E24-9435-56FE2A9B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8" y="1809996"/>
            <a:ext cx="1744412" cy="1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98F8E7-2AA3-67EE-E888-D6E145D6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088546"/>
            <a:ext cx="7167607" cy="3729339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CAC5A667-4ED3-A9D6-B43D-9CEF73CB1ED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Self-attention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702972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8617</TotalTime>
  <Words>460</Words>
  <Application>Microsoft Office PowerPoint</Application>
  <PresentationFormat>Presentación en pantalla (16:9)</PresentationFormat>
  <Paragraphs>77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Courier New</vt:lpstr>
      <vt:lpstr>Arial</vt:lpstr>
      <vt:lpstr>Nunito Sans ExtraBold</vt:lpstr>
      <vt:lpstr>Cambria Math</vt:lpstr>
      <vt:lpstr>Calibri</vt:lpstr>
      <vt:lpstr>TemaEafit</vt:lpstr>
      <vt:lpstr>Introducción a Transformers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  </dc:title>
  <cp:lastModifiedBy>Juan David Martinez Vargas</cp:lastModifiedBy>
  <cp:revision>18</cp:revision>
  <dcterms:modified xsi:type="dcterms:W3CDTF">2023-08-31T21:36:09Z</dcterms:modified>
</cp:coreProperties>
</file>